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3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89.xml" ContentType="application/vnd.openxmlformats-officedocument.presentationml.tags+xml"/>
  <Override PartName="/ppt/notesSlides/notesSlide2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6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7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4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5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36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37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38.xml" ContentType="application/vnd.openxmlformats-officedocument.presentationml.notesSlide+xml"/>
  <Override PartName="/ppt/tags/tag175.xml" ContentType="application/vnd.openxmlformats-officedocument.presentationml.tags+xml"/>
  <Override PartName="/ppt/notesSlides/notesSlide39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40.xml" ContentType="application/vnd.openxmlformats-officedocument.presentationml.notesSlide+xml"/>
  <Override PartName="/ppt/tags/tag181.xml" ContentType="application/vnd.openxmlformats-officedocument.presentationml.tags+xml"/>
  <Override PartName="/ppt/notesSlides/notesSlide41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42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44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45.xml" ContentType="application/vnd.openxmlformats-officedocument.presentationml.notesSlide+xml"/>
  <Override PartName="/ppt/tags/tag194.xml" ContentType="application/vnd.openxmlformats-officedocument.presentationml.tags+xml"/>
  <Override PartName="/ppt/notesSlides/notesSlide46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56" r:id="rId2"/>
    <p:sldId id="259" r:id="rId3"/>
    <p:sldId id="261" r:id="rId4"/>
    <p:sldId id="262" r:id="rId5"/>
    <p:sldId id="264" r:id="rId6"/>
    <p:sldId id="282" r:id="rId7"/>
    <p:sldId id="260" r:id="rId8"/>
    <p:sldId id="265" r:id="rId9"/>
    <p:sldId id="267" r:id="rId10"/>
    <p:sldId id="266" r:id="rId11"/>
    <p:sldId id="283" r:id="rId12"/>
    <p:sldId id="287" r:id="rId13"/>
    <p:sldId id="268" r:id="rId14"/>
    <p:sldId id="269" r:id="rId15"/>
    <p:sldId id="274" r:id="rId16"/>
    <p:sldId id="275" r:id="rId17"/>
    <p:sldId id="325" r:id="rId18"/>
    <p:sldId id="272" r:id="rId19"/>
    <p:sldId id="326" r:id="rId20"/>
    <p:sldId id="277" r:id="rId21"/>
    <p:sldId id="278" r:id="rId22"/>
    <p:sldId id="276" r:id="rId23"/>
    <p:sldId id="279" r:id="rId24"/>
    <p:sldId id="280" r:id="rId25"/>
    <p:sldId id="271" r:id="rId26"/>
    <p:sldId id="342" r:id="rId27"/>
    <p:sldId id="281" r:id="rId28"/>
    <p:sldId id="367" r:id="rId29"/>
    <p:sldId id="284" r:id="rId30"/>
    <p:sldId id="286" r:id="rId31"/>
    <p:sldId id="290" r:id="rId32"/>
    <p:sldId id="263" r:id="rId33"/>
    <p:sldId id="288" r:id="rId34"/>
    <p:sldId id="289" r:id="rId35"/>
    <p:sldId id="285" r:id="rId36"/>
    <p:sldId id="294" r:id="rId37"/>
    <p:sldId id="295" r:id="rId38"/>
    <p:sldId id="291" r:id="rId39"/>
    <p:sldId id="297" r:id="rId40"/>
    <p:sldId id="305" r:id="rId41"/>
    <p:sldId id="306" r:id="rId42"/>
    <p:sldId id="296" r:id="rId43"/>
    <p:sldId id="299" r:id="rId44"/>
    <p:sldId id="298" r:id="rId45"/>
    <p:sldId id="301" r:id="rId46"/>
    <p:sldId id="302" r:id="rId47"/>
    <p:sldId id="303" r:id="rId48"/>
    <p:sldId id="304" r:id="rId49"/>
    <p:sldId id="369" r:id="rId50"/>
    <p:sldId id="273" r:id="rId51"/>
    <p:sldId id="316" r:id="rId52"/>
    <p:sldId id="307" r:id="rId53"/>
    <p:sldId id="308" r:id="rId54"/>
    <p:sldId id="313" r:id="rId55"/>
    <p:sldId id="315" r:id="rId56"/>
    <p:sldId id="317" r:id="rId57"/>
    <p:sldId id="314" r:id="rId58"/>
    <p:sldId id="318" r:id="rId59"/>
    <p:sldId id="319" r:id="rId60"/>
    <p:sldId id="320" r:id="rId61"/>
    <p:sldId id="321" r:id="rId62"/>
    <p:sldId id="322" r:id="rId63"/>
    <p:sldId id="323" r:id="rId64"/>
    <p:sldId id="327" r:id="rId65"/>
    <p:sldId id="324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70" r:id="rId80"/>
    <p:sldId id="309" r:id="rId81"/>
    <p:sldId id="341" r:id="rId82"/>
    <p:sldId id="343" r:id="rId83"/>
    <p:sldId id="310" r:id="rId84"/>
    <p:sldId id="346" r:id="rId85"/>
    <p:sldId id="344" r:id="rId86"/>
    <p:sldId id="345" r:id="rId87"/>
    <p:sldId id="347" r:id="rId88"/>
    <p:sldId id="352" r:id="rId89"/>
    <p:sldId id="312" r:id="rId90"/>
    <p:sldId id="348" r:id="rId91"/>
    <p:sldId id="349" r:id="rId92"/>
    <p:sldId id="350" r:id="rId93"/>
    <p:sldId id="351" r:id="rId94"/>
    <p:sldId id="353" r:id="rId95"/>
    <p:sldId id="355" r:id="rId96"/>
    <p:sldId id="356" r:id="rId97"/>
    <p:sldId id="354" r:id="rId98"/>
    <p:sldId id="357" r:id="rId99"/>
    <p:sldId id="358" r:id="rId100"/>
    <p:sldId id="360" r:id="rId101"/>
    <p:sldId id="361" r:id="rId102"/>
    <p:sldId id="359" r:id="rId103"/>
    <p:sldId id="362" r:id="rId104"/>
    <p:sldId id="363" r:id="rId105"/>
    <p:sldId id="365" r:id="rId106"/>
    <p:sldId id="364" r:id="rId107"/>
    <p:sldId id="366" r:id="rId108"/>
    <p:sldId id="311" r:id="rId109"/>
    <p:sldId id="368" r:id="rId1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54E1993-4454-4217-9896-5AC522AF59D9}">
          <p14:sldIdLst>
            <p14:sldId id="256"/>
            <p14:sldId id="259"/>
            <p14:sldId id="261"/>
            <p14:sldId id="262"/>
          </p14:sldIdLst>
        </p14:section>
        <p14:section name="Community" id="{8ADC4572-79EF-4F1D-9C7A-3B2EA0A45558}">
          <p14:sldIdLst>
            <p14:sldId id="264"/>
            <p14:sldId id="282"/>
            <p14:sldId id="260"/>
            <p14:sldId id="265"/>
            <p14:sldId id="267"/>
            <p14:sldId id="266"/>
          </p14:sldIdLst>
        </p14:section>
        <p14:section name="Methods" id="{05196020-23D1-4524-8E1A-86376446156B}">
          <p14:sldIdLst>
            <p14:sldId id="283"/>
            <p14:sldId id="287"/>
            <p14:sldId id="268"/>
            <p14:sldId id="269"/>
            <p14:sldId id="274"/>
            <p14:sldId id="275"/>
            <p14:sldId id="325"/>
            <p14:sldId id="272"/>
            <p14:sldId id="326"/>
            <p14:sldId id="277"/>
            <p14:sldId id="278"/>
            <p14:sldId id="276"/>
            <p14:sldId id="279"/>
            <p14:sldId id="280"/>
            <p14:sldId id="271"/>
            <p14:sldId id="342"/>
            <p14:sldId id="281"/>
            <p14:sldId id="367"/>
            <p14:sldId id="284"/>
            <p14:sldId id="286"/>
          </p14:sldIdLst>
        </p14:section>
        <p14:section name="SBM_related" id="{362FB42D-D237-4C98-AB3B-79B23DF23465}">
          <p14:sldIdLst>
            <p14:sldId id="290"/>
            <p14:sldId id="263"/>
            <p14:sldId id="288"/>
            <p14:sldId id="289"/>
            <p14:sldId id="285"/>
            <p14:sldId id="294"/>
            <p14:sldId id="295"/>
            <p14:sldId id="291"/>
            <p14:sldId id="297"/>
            <p14:sldId id="305"/>
            <p14:sldId id="306"/>
            <p14:sldId id="296"/>
            <p14:sldId id="299"/>
            <p14:sldId id="298"/>
            <p14:sldId id="301"/>
            <p14:sldId id="302"/>
            <p14:sldId id="303"/>
            <p14:sldId id="304"/>
            <p14:sldId id="369"/>
          </p14:sldIdLst>
        </p14:section>
        <p14:section name="SSL" id="{CD19BDCD-0E7C-41BB-B8B5-82B9F9026E4E}">
          <p14:sldIdLst>
            <p14:sldId id="273"/>
            <p14:sldId id="316"/>
            <p14:sldId id="307"/>
            <p14:sldId id="308"/>
            <p14:sldId id="313"/>
            <p14:sldId id="315"/>
            <p14:sldId id="317"/>
            <p14:sldId id="314"/>
            <p14:sldId id="318"/>
            <p14:sldId id="319"/>
            <p14:sldId id="320"/>
            <p14:sldId id="321"/>
            <p14:sldId id="322"/>
            <p14:sldId id="323"/>
            <p14:sldId id="327"/>
            <p14:sldId id="324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70"/>
          </p14:sldIdLst>
        </p14:section>
        <p14:section name="GNN" id="{0931889E-13E1-4FE7-B1AF-AF5CF8CD1B98}">
          <p14:sldIdLst>
            <p14:sldId id="309"/>
            <p14:sldId id="341"/>
            <p14:sldId id="343"/>
            <p14:sldId id="310"/>
            <p14:sldId id="346"/>
            <p14:sldId id="344"/>
            <p14:sldId id="345"/>
            <p14:sldId id="347"/>
            <p14:sldId id="352"/>
            <p14:sldId id="312"/>
            <p14:sldId id="348"/>
            <p14:sldId id="349"/>
            <p14:sldId id="350"/>
            <p14:sldId id="351"/>
            <p14:sldId id="353"/>
            <p14:sldId id="355"/>
            <p14:sldId id="356"/>
            <p14:sldId id="354"/>
            <p14:sldId id="357"/>
            <p14:sldId id="358"/>
            <p14:sldId id="360"/>
            <p14:sldId id="361"/>
            <p14:sldId id="359"/>
            <p14:sldId id="362"/>
            <p14:sldId id="363"/>
            <p14:sldId id="365"/>
            <p14:sldId id="364"/>
            <p14:sldId id="366"/>
            <p14:sldId id="311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ECFF"/>
    <a:srgbClr val="66CCFF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89096" autoAdjust="0"/>
  </p:normalViewPr>
  <p:slideViewPr>
    <p:cSldViewPr snapToGrid="0">
      <p:cViewPr varScale="1">
        <p:scale>
          <a:sx n="129" d="100"/>
          <a:sy n="129" d="100"/>
        </p:scale>
        <p:origin x="2168" y="192"/>
      </p:cViewPr>
      <p:guideLst>
        <p:guide pos="384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58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7372BFB5-B0A2-4C74-8957-34F341D7EAE9}"/>
    <pc:docChg chg="addSld delSld modSld modSection">
      <pc:chgData name="li bo" userId="86e360d6c7446f46" providerId="LiveId" clId="{7372BFB5-B0A2-4C74-8957-34F341D7EAE9}" dt="2022-08-08T13:06:06.086" v="11" actId="14100"/>
      <pc:docMkLst>
        <pc:docMk/>
      </pc:docMkLst>
      <pc:sldChg chg="modSp add del mod">
        <pc:chgData name="li bo" userId="86e360d6c7446f46" providerId="LiveId" clId="{7372BFB5-B0A2-4C74-8957-34F341D7EAE9}" dt="2022-08-04T02:19:42.707" v="9" actId="47"/>
        <pc:sldMkLst>
          <pc:docMk/>
          <pc:sldMk cId="324514176" sldId="257"/>
        </pc:sldMkLst>
        <pc:spChg chg="mod">
          <ac:chgData name="li bo" userId="86e360d6c7446f46" providerId="LiveId" clId="{7372BFB5-B0A2-4C74-8957-34F341D7EAE9}" dt="2022-07-24T07:55:05.813" v="5" actId="948"/>
          <ac:spMkLst>
            <pc:docMk/>
            <pc:sldMk cId="324514176" sldId="257"/>
            <ac:spMk id="3" creationId="{400792E5-9ED7-46C4-9C77-27C8DA7ECC9A}"/>
          </ac:spMkLst>
        </pc:spChg>
      </pc:sldChg>
      <pc:sldChg chg="del">
        <pc:chgData name="li bo" userId="86e360d6c7446f46" providerId="LiveId" clId="{7372BFB5-B0A2-4C74-8957-34F341D7EAE9}" dt="2022-07-20T06:39:51.247" v="2" actId="47"/>
        <pc:sldMkLst>
          <pc:docMk/>
          <pc:sldMk cId="2520742122" sldId="258"/>
        </pc:sldMkLst>
      </pc:sldChg>
      <pc:sldChg chg="modSp add mod">
        <pc:chgData name="li bo" userId="86e360d6c7446f46" providerId="LiveId" clId="{7372BFB5-B0A2-4C74-8957-34F341D7EAE9}" dt="2022-08-04T02:19:40.836" v="8" actId="14100"/>
        <pc:sldMkLst>
          <pc:docMk/>
          <pc:sldMk cId="1781640292" sldId="259"/>
        </pc:sldMkLst>
        <pc:spChg chg="mod">
          <ac:chgData name="li bo" userId="86e360d6c7446f46" providerId="LiveId" clId="{7372BFB5-B0A2-4C74-8957-34F341D7EAE9}" dt="2022-08-04T02:19:40.836" v="8" actId="14100"/>
          <ac:spMkLst>
            <pc:docMk/>
            <pc:sldMk cId="1781640292" sldId="259"/>
            <ac:spMk id="3" creationId="{400792E5-9ED7-46C4-9C77-27C8DA7ECC9A}"/>
          </ac:spMkLst>
        </pc:spChg>
      </pc:sldChg>
      <pc:sldChg chg="modSp add mod">
        <pc:chgData name="li bo" userId="86e360d6c7446f46" providerId="LiveId" clId="{7372BFB5-B0A2-4C74-8957-34F341D7EAE9}" dt="2022-08-08T13:06:06.086" v="11" actId="14100"/>
        <pc:sldMkLst>
          <pc:docMk/>
          <pc:sldMk cId="2785855701" sldId="260"/>
        </pc:sldMkLst>
        <pc:spChg chg="mod">
          <ac:chgData name="li bo" userId="86e360d6c7446f46" providerId="LiveId" clId="{7372BFB5-B0A2-4C74-8957-34F341D7EAE9}" dt="2022-08-08T13:06:06.086" v="11" actId="14100"/>
          <ac:spMkLst>
            <pc:docMk/>
            <pc:sldMk cId="2785855701" sldId="260"/>
            <ac:spMk id="3" creationId="{400792E5-9ED7-46C4-9C77-27C8DA7ECC9A}"/>
          </ac:spMkLst>
        </pc:spChg>
      </pc:sldChg>
    </pc:docChg>
  </pc:docChgLst>
  <pc:docChgLst>
    <pc:chgData name="li bo" userId="86e360d6c7446f46" providerId="LiveId" clId="{1FB48BA1-43BC-4503-958A-0CF9CF442AF9}"/>
    <pc:docChg chg="modSld">
      <pc:chgData name="li bo" userId="86e360d6c7446f46" providerId="LiveId" clId="{1FB48BA1-43BC-4503-958A-0CF9CF442AF9}" dt="2022-10-11T08:16:30.263" v="0" actId="20577"/>
      <pc:docMkLst>
        <pc:docMk/>
      </pc:docMkLst>
      <pc:sldChg chg="modSp mod">
        <pc:chgData name="li bo" userId="86e360d6c7446f46" providerId="LiveId" clId="{1FB48BA1-43BC-4503-958A-0CF9CF442AF9}" dt="2022-10-11T08:16:30.263" v="0" actId="20577"/>
        <pc:sldMkLst>
          <pc:docMk/>
          <pc:sldMk cId="4198938714" sldId="281"/>
        </pc:sldMkLst>
        <pc:spChg chg="mod">
          <ac:chgData name="li bo" userId="86e360d6c7446f46" providerId="LiveId" clId="{1FB48BA1-43BC-4503-958A-0CF9CF442AF9}" dt="2022-10-11T08:16:30.263" v="0" actId="20577"/>
          <ac:spMkLst>
            <pc:docMk/>
            <pc:sldMk cId="4198938714" sldId="281"/>
            <ac:spMk id="2" creationId="{0C75C674-70A3-4942-B8AC-01028A4EC8A8}"/>
          </ac:spMkLst>
        </pc:spChg>
      </pc:sldChg>
    </pc:docChg>
  </pc:docChgLst>
  <pc:docChgLst>
    <pc:chgData name="li bo" userId="86e360d6c7446f46" providerId="LiveId" clId="{E9CD80CE-56EB-47FC-A1E9-6EB79746C09C}"/>
    <pc:docChg chg="undo custSel addSld delSld modSld addSection modSection">
      <pc:chgData name="li bo" userId="86e360d6c7446f46" providerId="LiveId" clId="{E9CD80CE-56EB-47FC-A1E9-6EB79746C09C}" dt="2022-08-30T01:30:16.890" v="934" actId="1076"/>
      <pc:docMkLst>
        <pc:docMk/>
      </pc:docMkLst>
      <pc:sldChg chg="modSp mod modNotesTx">
        <pc:chgData name="li bo" userId="86e360d6c7446f46" providerId="LiveId" clId="{E9CD80CE-56EB-47FC-A1E9-6EB79746C09C}" dt="2022-08-23T03:02:30.126" v="136" actId="20577"/>
        <pc:sldMkLst>
          <pc:docMk/>
          <pc:sldMk cId="213263233" sldId="298"/>
        </pc:sldMkLst>
        <pc:spChg chg="mod">
          <ac:chgData name="li bo" userId="86e360d6c7446f46" providerId="LiveId" clId="{E9CD80CE-56EB-47FC-A1E9-6EB79746C09C}" dt="2022-08-23T02:59:53.834" v="88" actId="14100"/>
          <ac:spMkLst>
            <pc:docMk/>
            <pc:sldMk cId="213263233" sldId="298"/>
            <ac:spMk id="14" creationId="{9C1EE4DF-FF99-47F2-99BA-133AB2F96751}"/>
          </ac:spMkLst>
        </pc:spChg>
        <pc:spChg chg="mod">
          <ac:chgData name="li bo" userId="86e360d6c7446f46" providerId="LiveId" clId="{E9CD80CE-56EB-47FC-A1E9-6EB79746C09C}" dt="2022-08-23T03:01:47.301" v="102" actId="20577"/>
          <ac:spMkLst>
            <pc:docMk/>
            <pc:sldMk cId="213263233" sldId="298"/>
            <ac:spMk id="16" creationId="{7673023E-4D16-445E-84B8-A2BB1241D025}"/>
          </ac:spMkLst>
        </pc:spChg>
        <pc:picChg chg="mod">
          <ac:chgData name="li bo" userId="86e360d6c7446f46" providerId="LiveId" clId="{E9CD80CE-56EB-47FC-A1E9-6EB79746C09C}" dt="2022-08-23T02:59:38.366" v="77" actId="1076"/>
          <ac:picMkLst>
            <pc:docMk/>
            <pc:sldMk cId="213263233" sldId="298"/>
            <ac:picMk id="9" creationId="{2F895CCD-072B-4BDD-ADCE-FCD5467298C1}"/>
          </ac:picMkLst>
        </pc:picChg>
        <pc:picChg chg="mod">
          <ac:chgData name="li bo" userId="86e360d6c7446f46" providerId="LiveId" clId="{E9CD80CE-56EB-47FC-A1E9-6EB79746C09C}" dt="2022-08-23T02:59:38.366" v="77" actId="1076"/>
          <ac:picMkLst>
            <pc:docMk/>
            <pc:sldMk cId="213263233" sldId="298"/>
            <ac:picMk id="11" creationId="{C165FE2B-AC30-47FD-AA96-E8877BD52272}"/>
          </ac:picMkLst>
        </pc:picChg>
      </pc:sldChg>
      <pc:sldChg chg="modSp mod modNotesTx">
        <pc:chgData name="li bo" userId="86e360d6c7446f46" providerId="LiveId" clId="{E9CD80CE-56EB-47FC-A1E9-6EB79746C09C}" dt="2022-08-23T02:59:08.304" v="50" actId="20577"/>
        <pc:sldMkLst>
          <pc:docMk/>
          <pc:sldMk cId="1079112334" sldId="303"/>
        </pc:sldMkLst>
        <pc:spChg chg="mod">
          <ac:chgData name="li bo" userId="86e360d6c7446f46" providerId="LiveId" clId="{E9CD80CE-56EB-47FC-A1E9-6EB79746C09C}" dt="2022-08-23T02:56:57.426" v="17" actId="404"/>
          <ac:spMkLst>
            <pc:docMk/>
            <pc:sldMk cId="1079112334" sldId="303"/>
            <ac:spMk id="3" creationId="{400792E5-9ED7-46C4-9C77-27C8DA7ECC9A}"/>
          </ac:spMkLst>
        </pc:spChg>
      </pc:sldChg>
      <pc:sldChg chg="modSp">
        <pc:chgData name="li bo" userId="86e360d6c7446f46" providerId="LiveId" clId="{E9CD80CE-56EB-47FC-A1E9-6EB79746C09C}" dt="2022-08-23T03:06:54.621" v="139" actId="207"/>
        <pc:sldMkLst>
          <pc:docMk/>
          <pc:sldMk cId="79989049" sldId="306"/>
        </pc:sldMkLst>
        <pc:spChg chg="mod">
          <ac:chgData name="li bo" userId="86e360d6c7446f46" providerId="LiveId" clId="{E9CD80CE-56EB-47FC-A1E9-6EB79746C09C}" dt="2022-08-23T03:06:54.621" v="139" actId="207"/>
          <ac:spMkLst>
            <pc:docMk/>
            <pc:sldMk cId="79989049" sldId="306"/>
            <ac:spMk id="7" creationId="{61D06A2B-6029-4142-ACD2-B800A49024B7}"/>
          </ac:spMkLst>
        </pc:spChg>
      </pc:sldChg>
      <pc:sldChg chg="modSp mod">
        <pc:chgData name="li bo" userId="86e360d6c7446f46" providerId="LiveId" clId="{E9CD80CE-56EB-47FC-A1E9-6EB79746C09C}" dt="2022-08-23T08:34:01.338" v="229" actId="20577"/>
        <pc:sldMkLst>
          <pc:docMk/>
          <pc:sldMk cId="4098070036" sldId="307"/>
        </pc:sldMkLst>
        <pc:spChg chg="mod">
          <ac:chgData name="li bo" userId="86e360d6c7446f46" providerId="LiveId" clId="{E9CD80CE-56EB-47FC-A1E9-6EB79746C09C}" dt="2022-08-23T08:34:01.338" v="229" actId="20577"/>
          <ac:spMkLst>
            <pc:docMk/>
            <pc:sldMk cId="4098070036" sldId="307"/>
            <ac:spMk id="3" creationId="{400792E5-9ED7-46C4-9C77-27C8DA7ECC9A}"/>
          </ac:spMkLst>
        </pc:spChg>
      </pc:sldChg>
      <pc:sldChg chg="modSp mod">
        <pc:chgData name="li bo" userId="86e360d6c7446f46" providerId="LiveId" clId="{E9CD80CE-56EB-47FC-A1E9-6EB79746C09C}" dt="2022-08-23T08:34:09.772" v="231" actId="1076"/>
        <pc:sldMkLst>
          <pc:docMk/>
          <pc:sldMk cId="2127775448" sldId="308"/>
        </pc:sldMkLst>
        <pc:picChg chg="mod">
          <ac:chgData name="li bo" userId="86e360d6c7446f46" providerId="LiveId" clId="{E9CD80CE-56EB-47FC-A1E9-6EB79746C09C}" dt="2022-08-23T08:34:09.772" v="231" actId="1076"/>
          <ac:picMkLst>
            <pc:docMk/>
            <pc:sldMk cId="2127775448" sldId="308"/>
            <ac:picMk id="7" creationId="{4EA1D620-4056-42F0-ACD2-17C5F5EE257C}"/>
          </ac:picMkLst>
        </pc:picChg>
      </pc:sldChg>
      <pc:sldChg chg="modSp add mod">
        <pc:chgData name="li bo" userId="86e360d6c7446f46" providerId="LiveId" clId="{E9CD80CE-56EB-47FC-A1E9-6EB79746C09C}" dt="2022-08-23T03:26:18.440" v="173" actId="20577"/>
        <pc:sldMkLst>
          <pc:docMk/>
          <pc:sldMk cId="3862344013" sldId="309"/>
        </pc:sldMkLst>
        <pc:spChg chg="mod">
          <ac:chgData name="li bo" userId="86e360d6c7446f46" providerId="LiveId" clId="{E9CD80CE-56EB-47FC-A1E9-6EB79746C09C}" dt="2022-08-23T03:26:18.440" v="173" actId="20577"/>
          <ac:spMkLst>
            <pc:docMk/>
            <pc:sldMk cId="3862344013" sldId="309"/>
            <ac:spMk id="2" creationId="{B20157B0-A951-4569-8AD2-404C79352611}"/>
          </ac:spMkLst>
        </pc:spChg>
      </pc:sldChg>
      <pc:sldChg chg="delSp add mod">
        <pc:chgData name="li bo" userId="86e360d6c7446f46" providerId="LiveId" clId="{E9CD80CE-56EB-47FC-A1E9-6EB79746C09C}" dt="2022-08-23T03:26:42.291" v="181" actId="478"/>
        <pc:sldMkLst>
          <pc:docMk/>
          <pc:sldMk cId="2757619487" sldId="310"/>
        </pc:sldMkLst>
        <pc:picChg chg="del">
          <ac:chgData name="li bo" userId="86e360d6c7446f46" providerId="LiveId" clId="{E9CD80CE-56EB-47FC-A1E9-6EB79746C09C}" dt="2022-08-23T03:26:42.291" v="181" actId="478"/>
          <ac:picMkLst>
            <pc:docMk/>
            <pc:sldMk cId="2757619487" sldId="310"/>
            <ac:picMk id="7" creationId="{4EA1D620-4056-42F0-ACD2-17C5F5EE257C}"/>
          </ac:picMkLst>
        </pc:picChg>
      </pc:sldChg>
      <pc:sldChg chg="new del">
        <pc:chgData name="li bo" userId="86e360d6c7446f46" providerId="LiveId" clId="{E9CD80CE-56EB-47FC-A1E9-6EB79746C09C}" dt="2022-08-23T03:26:47.053" v="183" actId="47"/>
        <pc:sldMkLst>
          <pc:docMk/>
          <pc:sldMk cId="1059450871" sldId="311"/>
        </pc:sldMkLst>
      </pc:sldChg>
      <pc:sldChg chg="modSp add mod modNotesTx">
        <pc:chgData name="li bo" userId="86e360d6c7446f46" providerId="LiveId" clId="{E9CD80CE-56EB-47FC-A1E9-6EB79746C09C}" dt="2022-08-30T01:30:16.890" v="934" actId="1076"/>
        <pc:sldMkLst>
          <pc:docMk/>
          <pc:sldMk cId="3876804381" sldId="311"/>
        </pc:sldMkLst>
        <pc:spChg chg="mod">
          <ac:chgData name="li bo" userId="86e360d6c7446f46" providerId="LiveId" clId="{E9CD80CE-56EB-47FC-A1E9-6EB79746C09C}" dt="2022-08-30T01:23:38.964" v="933" actId="20577"/>
          <ac:spMkLst>
            <pc:docMk/>
            <pc:sldMk cId="3876804381" sldId="311"/>
            <ac:spMk id="21" creationId="{09CB8579-1EC7-4458-B87A-5E02E2FF335B}"/>
          </ac:spMkLst>
        </pc:spChg>
        <pc:spChg chg="mod">
          <ac:chgData name="li bo" userId="86e360d6c7446f46" providerId="LiveId" clId="{E9CD80CE-56EB-47FC-A1E9-6EB79746C09C}" dt="2022-08-30T01:30:16.890" v="934" actId="1076"/>
          <ac:spMkLst>
            <pc:docMk/>
            <pc:sldMk cId="3876804381" sldId="311"/>
            <ac:spMk id="25" creationId="{5E6F8DF8-92E6-4E48-9D82-FA5B88E269D6}"/>
          </ac:spMkLst>
        </pc:spChg>
        <pc:spChg chg="mod">
          <ac:chgData name="li bo" userId="86e360d6c7446f46" providerId="LiveId" clId="{E9CD80CE-56EB-47FC-A1E9-6EB79746C09C}" dt="2022-08-30T01:03:17.982" v="629" actId="1076"/>
          <ac:spMkLst>
            <pc:docMk/>
            <pc:sldMk cId="3876804381" sldId="311"/>
            <ac:spMk id="26" creationId="{C45547B9-73D9-4334-BF35-C59865FBB6F3}"/>
          </ac:spMkLst>
        </pc:spChg>
      </pc:sldChg>
      <pc:sldChg chg="modSp add mod">
        <pc:chgData name="li bo" userId="86e360d6c7446f46" providerId="LiveId" clId="{E9CD80CE-56EB-47FC-A1E9-6EB79746C09C}" dt="2022-08-23T04:47:08.853" v="213" actId="20577"/>
        <pc:sldMkLst>
          <pc:docMk/>
          <pc:sldMk cId="415407054" sldId="312"/>
        </pc:sldMkLst>
        <pc:spChg chg="mod">
          <ac:chgData name="li bo" userId="86e360d6c7446f46" providerId="LiveId" clId="{E9CD80CE-56EB-47FC-A1E9-6EB79746C09C}" dt="2022-08-23T04:47:08.853" v="213" actId="20577"/>
          <ac:spMkLst>
            <pc:docMk/>
            <pc:sldMk cId="415407054" sldId="312"/>
            <ac:spMk id="2" creationId="{0C75C674-70A3-4942-B8AC-01028A4EC8A8}"/>
          </ac:spMkLst>
        </pc:spChg>
      </pc:sldChg>
      <pc:sldChg chg="modSp mod">
        <pc:chgData name="li bo" userId="86e360d6c7446f46" providerId="LiveId" clId="{E9CD80CE-56EB-47FC-A1E9-6EB79746C09C}" dt="2022-08-30T01:05:45.113" v="645" actId="20577"/>
        <pc:sldMkLst>
          <pc:docMk/>
          <pc:sldMk cId="250267659" sldId="361"/>
        </pc:sldMkLst>
        <pc:spChg chg="mod">
          <ac:chgData name="li bo" userId="86e360d6c7446f46" providerId="LiveId" clId="{E9CD80CE-56EB-47FC-A1E9-6EB79746C09C}" dt="2022-08-30T01:05:45.113" v="645" actId="20577"/>
          <ac:spMkLst>
            <pc:docMk/>
            <pc:sldMk cId="250267659" sldId="361"/>
            <ac:spMk id="3" creationId="{400792E5-9ED7-46C4-9C77-27C8DA7ECC9A}"/>
          </ac:spMkLst>
        </pc:spChg>
      </pc:sldChg>
      <pc:sldChg chg="modSp mod modNotesTx">
        <pc:chgData name="li bo" userId="86e360d6c7446f46" providerId="LiveId" clId="{E9CD80CE-56EB-47FC-A1E9-6EB79746C09C}" dt="2022-08-30T01:08:08.537" v="795" actId="20577"/>
        <pc:sldMkLst>
          <pc:docMk/>
          <pc:sldMk cId="3365436733" sldId="365"/>
        </pc:sldMkLst>
        <pc:spChg chg="mod">
          <ac:chgData name="li bo" userId="86e360d6c7446f46" providerId="LiveId" clId="{E9CD80CE-56EB-47FC-A1E9-6EB79746C09C}" dt="2022-08-30T00:54:01.190" v="255" actId="20577"/>
          <ac:spMkLst>
            <pc:docMk/>
            <pc:sldMk cId="3365436733" sldId="365"/>
            <ac:spMk id="34" creationId="{3D97B520-038E-4F99-804A-649D5CFF6EC6}"/>
          </ac:spMkLst>
        </pc:spChg>
      </pc:sldChg>
    </pc:docChg>
  </pc:docChgLst>
  <pc:docChgLst>
    <pc:chgData name="li bo" userId="86e360d6c7446f46" providerId="LiveId" clId="{53DB0FCD-A184-457E-BE80-D47C5C6730D9}"/>
    <pc:docChg chg="undo redo custSel addSld delSld modSld sldOrd addSection delSection modSection">
      <pc:chgData name="li bo" userId="86e360d6c7446f46" providerId="LiveId" clId="{53DB0FCD-A184-457E-BE80-D47C5C6730D9}" dt="2022-10-19T05:59:54.817" v="81568"/>
      <pc:docMkLst>
        <pc:docMk/>
      </pc:docMkLst>
      <pc:sldChg chg="modSp mod">
        <pc:chgData name="li bo" userId="86e360d6c7446f46" providerId="LiveId" clId="{53DB0FCD-A184-457E-BE80-D47C5C6730D9}" dt="2022-08-18T09:40:24.006" v="87" actId="20577"/>
        <pc:sldMkLst>
          <pc:docMk/>
          <pc:sldMk cId="3882156778" sldId="256"/>
        </pc:sldMkLst>
        <pc:spChg chg="mod">
          <ac:chgData name="li bo" userId="86e360d6c7446f46" providerId="LiveId" clId="{53DB0FCD-A184-457E-BE80-D47C5C6730D9}" dt="2022-08-18T09:40:24.006" v="87" actId="20577"/>
          <ac:spMkLst>
            <pc:docMk/>
            <pc:sldMk cId="3882156778" sldId="256"/>
            <ac:spMk id="2" creationId="{B20157B0-A951-4569-8AD2-404C79352611}"/>
          </ac:spMkLst>
        </pc:spChg>
      </pc:sldChg>
      <pc:sldChg chg="addSp delSp modSp mod modAnim">
        <pc:chgData name="li bo" userId="86e360d6c7446f46" providerId="LiveId" clId="{53DB0FCD-A184-457E-BE80-D47C5C6730D9}" dt="2022-09-22T01:59:33.808" v="78649"/>
        <pc:sldMkLst>
          <pc:docMk/>
          <pc:sldMk cId="1781640292" sldId="259"/>
        </pc:sldMkLst>
        <pc:spChg chg="mod">
          <ac:chgData name="li bo" userId="86e360d6c7446f46" providerId="LiveId" clId="{53DB0FCD-A184-457E-BE80-D47C5C6730D9}" dt="2022-08-18T15:24:01.189" v="1348" actId="20577"/>
          <ac:spMkLst>
            <pc:docMk/>
            <pc:sldMk cId="1781640292" sldId="259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18T15:26:22.901" v="1647" actId="20577"/>
          <ac:spMkLst>
            <pc:docMk/>
            <pc:sldMk cId="1781640292" sldId="259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18T14:22:55.115" v="569" actId="1076"/>
          <ac:spMkLst>
            <pc:docMk/>
            <pc:sldMk cId="1781640292" sldId="259"/>
            <ac:spMk id="13" creationId="{DA60F6D6-8056-492C-B6DA-BF0C17104A33}"/>
          </ac:spMkLst>
        </pc:spChg>
        <pc:spChg chg="add mod">
          <ac:chgData name="li bo" userId="86e360d6c7446f46" providerId="LiveId" clId="{53DB0FCD-A184-457E-BE80-D47C5C6730D9}" dt="2022-08-18T15:20:02.936" v="1025" actId="1076"/>
          <ac:spMkLst>
            <pc:docMk/>
            <pc:sldMk cId="1781640292" sldId="259"/>
            <ac:spMk id="14" creationId="{5BDCBC16-1B56-4C21-9613-F383095B63DA}"/>
          </ac:spMkLst>
        </pc:spChg>
        <pc:spChg chg="add mod">
          <ac:chgData name="li bo" userId="86e360d6c7446f46" providerId="LiveId" clId="{53DB0FCD-A184-457E-BE80-D47C5C6730D9}" dt="2022-08-18T15:19:40.322" v="1024" actId="1076"/>
          <ac:spMkLst>
            <pc:docMk/>
            <pc:sldMk cId="1781640292" sldId="259"/>
            <ac:spMk id="15" creationId="{D7B5DCEE-E456-4900-8FDE-6889DE371FEA}"/>
          </ac:spMkLst>
        </pc:spChg>
        <pc:spChg chg="add mod">
          <ac:chgData name="li bo" userId="86e360d6c7446f46" providerId="LiveId" clId="{53DB0FCD-A184-457E-BE80-D47C5C6730D9}" dt="2022-09-22T01:59:13.238" v="78644" actId="1076"/>
          <ac:spMkLst>
            <pc:docMk/>
            <pc:sldMk cId="1781640292" sldId="259"/>
            <ac:spMk id="16" creationId="{B21FA3D9-D220-45DC-BFE5-DC783537E00D}"/>
          </ac:spMkLst>
        </pc:spChg>
        <pc:spChg chg="add mod">
          <ac:chgData name="li bo" userId="86e360d6c7446f46" providerId="LiveId" clId="{53DB0FCD-A184-457E-BE80-D47C5C6730D9}" dt="2022-08-20T02:15:39.483" v="3613" actId="1076"/>
          <ac:spMkLst>
            <pc:docMk/>
            <pc:sldMk cId="1781640292" sldId="259"/>
            <ac:spMk id="17" creationId="{694A3262-CD7B-4A8E-A71C-65CB688E9ED7}"/>
          </ac:spMkLst>
        </pc:spChg>
        <pc:picChg chg="add del mod">
          <ac:chgData name="li bo" userId="86e360d6c7446f46" providerId="LiveId" clId="{53DB0FCD-A184-457E-BE80-D47C5C6730D9}" dt="2022-08-18T12:28:52.257" v="132" actId="478"/>
          <ac:picMkLst>
            <pc:docMk/>
            <pc:sldMk cId="1781640292" sldId="259"/>
            <ac:picMk id="5" creationId="{63C13488-3F37-49B3-87BE-AE37A4B4D9E6}"/>
          </ac:picMkLst>
        </pc:picChg>
        <pc:picChg chg="add del mod">
          <ac:chgData name="li bo" userId="86e360d6c7446f46" providerId="LiveId" clId="{53DB0FCD-A184-457E-BE80-D47C5C6730D9}" dt="2022-08-18T12:30:27.601" v="155" actId="478"/>
          <ac:picMkLst>
            <pc:docMk/>
            <pc:sldMk cId="1781640292" sldId="259"/>
            <ac:picMk id="7" creationId="{FADFB74C-0951-4FF1-BD49-A1427EBEE80D}"/>
          </ac:picMkLst>
        </pc:picChg>
        <pc:picChg chg="add mod">
          <ac:chgData name="li bo" userId="86e360d6c7446f46" providerId="LiveId" clId="{53DB0FCD-A184-457E-BE80-D47C5C6730D9}" dt="2022-09-22T01:59:13.238" v="78644" actId="1076"/>
          <ac:picMkLst>
            <pc:docMk/>
            <pc:sldMk cId="1781640292" sldId="259"/>
            <ac:picMk id="8" creationId="{1C65658E-1698-427E-A5AC-5D90DBA289C1}"/>
          </ac:picMkLst>
        </pc:picChg>
        <pc:picChg chg="add mod">
          <ac:chgData name="li bo" userId="86e360d6c7446f46" providerId="LiveId" clId="{53DB0FCD-A184-457E-BE80-D47C5C6730D9}" dt="2022-08-18T14:23:23.146" v="574" actId="1076"/>
          <ac:picMkLst>
            <pc:docMk/>
            <pc:sldMk cId="1781640292" sldId="259"/>
            <ac:picMk id="9" creationId="{BEF34E49-5902-4EAF-81C2-A250C53A0F84}"/>
          </ac:picMkLst>
        </pc:picChg>
        <pc:picChg chg="add mod">
          <ac:chgData name="li bo" userId="86e360d6c7446f46" providerId="LiveId" clId="{53DB0FCD-A184-457E-BE80-D47C5C6730D9}" dt="2022-09-22T01:59:15.571" v="78646" actId="1076"/>
          <ac:picMkLst>
            <pc:docMk/>
            <pc:sldMk cId="1781640292" sldId="259"/>
            <ac:picMk id="10" creationId="{B9AF1AC8-6F1A-4134-AF47-2636E4438763}"/>
          </ac:picMkLst>
        </pc:picChg>
        <pc:picChg chg="add mod">
          <ac:chgData name="li bo" userId="86e360d6c7446f46" providerId="LiveId" clId="{53DB0FCD-A184-457E-BE80-D47C5C6730D9}" dt="2022-08-18T14:23:03.204" v="571" actId="14100"/>
          <ac:picMkLst>
            <pc:docMk/>
            <pc:sldMk cId="1781640292" sldId="259"/>
            <ac:picMk id="11" creationId="{E31684BB-10CE-40E9-A2E6-E5570535A477}"/>
          </ac:picMkLst>
        </pc:picChg>
        <pc:picChg chg="add mod">
          <ac:chgData name="li bo" userId="86e360d6c7446f46" providerId="LiveId" clId="{53DB0FCD-A184-457E-BE80-D47C5C6730D9}" dt="2022-08-18T14:23:27.835" v="575" actId="1076"/>
          <ac:picMkLst>
            <pc:docMk/>
            <pc:sldMk cId="1781640292" sldId="259"/>
            <ac:picMk id="12" creationId="{D1A4FCAA-B577-41A0-A97E-24094F1E6E7B}"/>
          </ac:picMkLst>
        </pc:picChg>
      </pc:sldChg>
      <pc:sldChg chg="addSp modSp mod modAnim">
        <pc:chgData name="li bo" userId="86e360d6c7446f46" providerId="LiveId" clId="{53DB0FCD-A184-457E-BE80-D47C5C6730D9}" dt="2022-09-22T02:00:59.480" v="78657"/>
        <pc:sldMkLst>
          <pc:docMk/>
          <pc:sldMk cId="2785855701" sldId="260"/>
        </pc:sldMkLst>
        <pc:spChg chg="mod">
          <ac:chgData name="li bo" userId="86e360d6c7446f46" providerId="LiveId" clId="{53DB0FCD-A184-457E-BE80-D47C5C6730D9}" dt="2022-08-19T02:40:50.146" v="2088"/>
          <ac:spMkLst>
            <pc:docMk/>
            <pc:sldMk cId="2785855701" sldId="260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19T14:36:29.815" v="3011" actId="20577"/>
          <ac:spMkLst>
            <pc:docMk/>
            <pc:sldMk cId="2785855701" sldId="260"/>
            <ac:spMk id="3" creationId="{400792E5-9ED7-46C4-9C77-27C8DA7ECC9A}"/>
          </ac:spMkLst>
        </pc:spChg>
        <pc:picChg chg="add mod">
          <ac:chgData name="li bo" userId="86e360d6c7446f46" providerId="LiveId" clId="{53DB0FCD-A184-457E-BE80-D47C5C6730D9}" dt="2022-08-19T12:50:14.742" v="2510" actId="1076"/>
          <ac:picMkLst>
            <pc:docMk/>
            <pc:sldMk cId="2785855701" sldId="260"/>
            <ac:picMk id="5" creationId="{858A1BD0-21D2-42C0-ABFC-E63988B57348}"/>
          </ac:picMkLst>
        </pc:picChg>
      </pc:sldChg>
      <pc:sldChg chg="addSp modSp add mod modAnim modNotesTx">
        <pc:chgData name="li bo" userId="86e360d6c7446f46" providerId="LiveId" clId="{53DB0FCD-A184-457E-BE80-D47C5C6730D9}" dt="2022-09-22T02:00:08.998" v="78652"/>
        <pc:sldMkLst>
          <pc:docMk/>
          <pc:sldMk cId="3800625936" sldId="261"/>
        </pc:sldMkLst>
        <pc:spChg chg="mod">
          <ac:chgData name="li bo" userId="86e360d6c7446f46" providerId="LiveId" clId="{53DB0FCD-A184-457E-BE80-D47C5C6730D9}" dt="2022-08-18T15:23:22.170" v="1333" actId="20577"/>
          <ac:spMkLst>
            <pc:docMk/>
            <pc:sldMk cId="3800625936" sldId="261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18T15:25:09.557" v="1431" actId="20577"/>
          <ac:spMkLst>
            <pc:docMk/>
            <pc:sldMk cId="3800625936" sldId="261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0T02:16:26.544" v="3634" actId="20577"/>
          <ac:spMkLst>
            <pc:docMk/>
            <pc:sldMk cId="3800625936" sldId="261"/>
            <ac:spMk id="8" creationId="{37830F2D-94B7-492E-B552-1B544F209FA0}"/>
          </ac:spMkLst>
        </pc:spChg>
        <pc:picChg chg="add mod modCrop">
          <ac:chgData name="li bo" userId="86e360d6c7446f46" providerId="LiveId" clId="{53DB0FCD-A184-457E-BE80-D47C5C6730D9}" dt="2022-08-18T15:34:49.992" v="2086" actId="1076"/>
          <ac:picMkLst>
            <pc:docMk/>
            <pc:sldMk cId="3800625936" sldId="261"/>
            <ac:picMk id="5" creationId="{D6E1DEB5-4EC0-450B-BF31-ACA890DB6994}"/>
          </ac:picMkLst>
        </pc:picChg>
        <pc:picChg chg="add mod">
          <ac:chgData name="li bo" userId="86e360d6c7446f46" providerId="LiveId" clId="{53DB0FCD-A184-457E-BE80-D47C5C6730D9}" dt="2022-08-18T15:01:49.150" v="946" actId="1076"/>
          <ac:picMkLst>
            <pc:docMk/>
            <pc:sldMk cId="3800625936" sldId="261"/>
            <ac:picMk id="7" creationId="{32E8138D-5CB5-4FC3-8779-75B5DBB06626}"/>
          </ac:picMkLst>
        </pc:picChg>
        <pc:picChg chg="add mod">
          <ac:chgData name="li bo" userId="86e360d6c7446f46" providerId="LiveId" clId="{53DB0FCD-A184-457E-BE80-D47C5C6730D9}" dt="2022-08-18T15:01:49.150" v="946" actId="1076"/>
          <ac:picMkLst>
            <pc:docMk/>
            <pc:sldMk cId="3800625936" sldId="261"/>
            <ac:picMk id="10" creationId="{A01A7B38-620C-4F91-A27C-6AE44AACF528}"/>
          </ac:picMkLst>
        </pc:picChg>
      </pc:sldChg>
      <pc:sldChg chg="modSp add mod modAnim">
        <pc:chgData name="li bo" userId="86e360d6c7446f46" providerId="LiveId" clId="{53DB0FCD-A184-457E-BE80-D47C5C6730D9}" dt="2022-09-22T13:20:15.293" v="78906" actId="6549"/>
        <pc:sldMkLst>
          <pc:docMk/>
          <pc:sldMk cId="4095863532" sldId="262"/>
        </pc:sldMkLst>
        <pc:spChg chg="mod">
          <ac:chgData name="li bo" userId="86e360d6c7446f46" providerId="LiveId" clId="{53DB0FCD-A184-457E-BE80-D47C5C6730D9}" dt="2022-08-18T15:20:17.994" v="1026"/>
          <ac:spMkLst>
            <pc:docMk/>
            <pc:sldMk cId="4095863532" sldId="262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22T13:20:15.293" v="78906" actId="6549"/>
          <ac:spMkLst>
            <pc:docMk/>
            <pc:sldMk cId="4095863532" sldId="262"/>
            <ac:spMk id="3" creationId="{400792E5-9ED7-46C4-9C77-27C8DA7ECC9A}"/>
          </ac:spMkLst>
        </pc:spChg>
      </pc:sldChg>
      <pc:sldChg chg="addSp delSp modSp add mod ord">
        <pc:chgData name="li bo" userId="86e360d6c7446f46" providerId="LiveId" clId="{53DB0FCD-A184-457E-BE80-D47C5C6730D9}" dt="2022-08-21T04:28:24.369" v="21492" actId="20577"/>
        <pc:sldMkLst>
          <pc:docMk/>
          <pc:sldMk cId="1304905747" sldId="263"/>
        </pc:sldMkLst>
        <pc:spChg chg="mod">
          <ac:chgData name="li bo" userId="86e360d6c7446f46" providerId="LiveId" clId="{53DB0FCD-A184-457E-BE80-D47C5C6730D9}" dt="2022-08-20T15:56:38.313" v="16370" actId="20577"/>
          <ac:spMkLst>
            <pc:docMk/>
            <pc:sldMk cId="1304905747" sldId="263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1T04:28:24.369" v="21492" actId="20577"/>
          <ac:spMkLst>
            <pc:docMk/>
            <pc:sldMk cId="1304905747" sldId="263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1T02:10:41.951" v="18089" actId="478"/>
          <ac:spMkLst>
            <pc:docMk/>
            <pc:sldMk cId="1304905747" sldId="263"/>
            <ac:spMk id="6" creationId="{3C75C86F-DADD-4A9C-8649-5447C17330C5}"/>
          </ac:spMkLst>
        </pc:spChg>
        <pc:grpChg chg="add mod">
          <ac:chgData name="li bo" userId="86e360d6c7446f46" providerId="LiveId" clId="{53DB0FCD-A184-457E-BE80-D47C5C6730D9}" dt="2022-08-21T02:35:13.723" v="18513" actId="1076"/>
          <ac:grpSpMkLst>
            <pc:docMk/>
            <pc:sldMk cId="1304905747" sldId="263"/>
            <ac:grpSpMk id="13" creationId="{F3D0761F-A5F2-457F-997A-46F43E2B8651}"/>
          </ac:grpSpMkLst>
        </pc:grpChg>
        <pc:picChg chg="add mod">
          <ac:chgData name="li bo" userId="86e360d6c7446f46" providerId="LiveId" clId="{53DB0FCD-A184-457E-BE80-D47C5C6730D9}" dt="2022-08-21T02:12:05.282" v="18116" actId="164"/>
          <ac:picMkLst>
            <pc:docMk/>
            <pc:sldMk cId="1304905747" sldId="263"/>
            <ac:picMk id="5" creationId="{560B297E-8393-4FC0-B048-65F3ADF2D195}"/>
          </ac:picMkLst>
        </pc:picChg>
        <pc:picChg chg="mod">
          <ac:chgData name="li bo" userId="86e360d6c7446f46" providerId="LiveId" clId="{53DB0FCD-A184-457E-BE80-D47C5C6730D9}" dt="2022-08-21T02:12:14.625" v="18118" actId="1076"/>
          <ac:picMkLst>
            <pc:docMk/>
            <pc:sldMk cId="1304905747" sldId="263"/>
            <ac:picMk id="8" creationId="{44990A55-A0AC-4A4B-B9F0-29280943A3C6}"/>
          </ac:picMkLst>
        </pc:picChg>
        <pc:picChg chg="add mod">
          <ac:chgData name="li bo" userId="86e360d6c7446f46" providerId="LiveId" clId="{53DB0FCD-A184-457E-BE80-D47C5C6730D9}" dt="2022-08-21T02:11:15.695" v="18102" actId="1076"/>
          <ac:picMkLst>
            <pc:docMk/>
            <pc:sldMk cId="1304905747" sldId="263"/>
            <ac:picMk id="10" creationId="{6C2E9A3C-92B2-43CC-8ED4-B05E7FE5B820}"/>
          </ac:picMkLst>
        </pc:picChg>
        <pc:picChg chg="add mod">
          <ac:chgData name="li bo" userId="86e360d6c7446f46" providerId="LiveId" clId="{53DB0FCD-A184-457E-BE80-D47C5C6730D9}" dt="2022-08-21T02:12:05.282" v="18116" actId="164"/>
          <ac:picMkLst>
            <pc:docMk/>
            <pc:sldMk cId="1304905747" sldId="263"/>
            <ac:picMk id="11" creationId="{55BB8765-7519-4229-A411-65D0CDAECA02}"/>
          </ac:picMkLst>
        </pc:picChg>
        <pc:picChg chg="add mod">
          <ac:chgData name="li bo" userId="86e360d6c7446f46" providerId="LiveId" clId="{53DB0FCD-A184-457E-BE80-D47C5C6730D9}" dt="2022-08-21T02:12:05.282" v="18116" actId="164"/>
          <ac:picMkLst>
            <pc:docMk/>
            <pc:sldMk cId="1304905747" sldId="263"/>
            <ac:picMk id="12" creationId="{9DB06B08-EA37-464F-812D-1CD723FBDAE6}"/>
          </ac:picMkLst>
        </pc:picChg>
      </pc:sldChg>
      <pc:sldChg chg="addSp delSp modSp add mod">
        <pc:chgData name="li bo" userId="86e360d6c7446f46" providerId="LiveId" clId="{53DB0FCD-A184-457E-BE80-D47C5C6730D9}" dt="2022-08-25T01:38:00.531" v="43734" actId="14100"/>
        <pc:sldMkLst>
          <pc:docMk/>
          <pc:sldMk cId="1726831062" sldId="264"/>
        </pc:sldMkLst>
        <pc:spChg chg="mod">
          <ac:chgData name="li bo" userId="86e360d6c7446f46" providerId="LiveId" clId="{53DB0FCD-A184-457E-BE80-D47C5C6730D9}" dt="2022-08-25T01:38:00.531" v="43734" actId="14100"/>
          <ac:spMkLst>
            <pc:docMk/>
            <pc:sldMk cId="1726831062" sldId="264"/>
            <ac:spMk id="2" creationId="{B20157B0-A951-4569-8AD2-404C79352611}"/>
          </ac:spMkLst>
        </pc:spChg>
        <pc:spChg chg="del">
          <ac:chgData name="li bo" userId="86e360d6c7446f46" providerId="LiveId" clId="{53DB0FCD-A184-457E-BE80-D47C5C6730D9}" dt="2022-08-18T15:33:51.646" v="2067" actId="478"/>
          <ac:spMkLst>
            <pc:docMk/>
            <pc:sldMk cId="1726831062" sldId="264"/>
            <ac:spMk id="3" creationId="{8A4B3940-8CE4-4EA1-B105-625911D131CB}"/>
          </ac:spMkLst>
        </pc:spChg>
        <pc:spChg chg="add del mod">
          <ac:chgData name="li bo" userId="86e360d6c7446f46" providerId="LiveId" clId="{53DB0FCD-A184-457E-BE80-D47C5C6730D9}" dt="2022-08-18T15:33:53.435" v="2068" actId="478"/>
          <ac:spMkLst>
            <pc:docMk/>
            <pc:sldMk cId="1726831062" sldId="264"/>
            <ac:spMk id="5" creationId="{D3670FD2-7C41-4ADE-9A49-7E83978944D8}"/>
          </ac:spMkLst>
        </pc:spChg>
      </pc:sldChg>
      <pc:sldChg chg="addSp delSp modSp add mod modAnim modNotesTx">
        <pc:chgData name="li bo" userId="86e360d6c7446f46" providerId="LiveId" clId="{53DB0FCD-A184-457E-BE80-D47C5C6730D9}" dt="2022-09-22T02:01:08.677" v="78658"/>
        <pc:sldMkLst>
          <pc:docMk/>
          <pc:sldMk cId="2016850886" sldId="265"/>
        </pc:sldMkLst>
        <pc:spChg chg="mod">
          <ac:chgData name="li bo" userId="86e360d6c7446f46" providerId="LiveId" clId="{53DB0FCD-A184-457E-BE80-D47C5C6730D9}" dt="2022-08-19T12:47:35.830" v="2409" actId="20577"/>
          <ac:spMkLst>
            <pc:docMk/>
            <pc:sldMk cId="2016850886" sldId="265"/>
            <ac:spMk id="2" creationId="{0C75C674-70A3-4942-B8AC-01028A4EC8A8}"/>
          </ac:spMkLst>
        </pc:spChg>
        <pc:spChg chg="del">
          <ac:chgData name="li bo" userId="86e360d6c7446f46" providerId="LiveId" clId="{53DB0FCD-A184-457E-BE80-D47C5C6730D9}" dt="2022-08-19T12:47:39.041" v="2410" actId="478"/>
          <ac:spMkLst>
            <pc:docMk/>
            <pc:sldMk cId="2016850886" sldId="265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19T12:47:41.182" v="2411" actId="478"/>
          <ac:spMkLst>
            <pc:docMk/>
            <pc:sldMk cId="2016850886" sldId="265"/>
            <ac:spMk id="5" creationId="{874B227D-5477-43B2-876D-AC9BE22BEFFC}"/>
          </ac:spMkLst>
        </pc:spChg>
        <pc:spChg chg="add del mod">
          <ac:chgData name="li bo" userId="86e360d6c7446f46" providerId="LiveId" clId="{53DB0FCD-A184-457E-BE80-D47C5C6730D9}" dt="2022-08-19T13:23:20.678" v="2560" actId="21"/>
          <ac:spMkLst>
            <pc:docMk/>
            <pc:sldMk cId="2016850886" sldId="265"/>
            <ac:spMk id="12" creationId="{15A661E0-15B9-47FF-89F3-A5A645CDFF55}"/>
          </ac:spMkLst>
        </pc:spChg>
        <pc:spChg chg="add mod">
          <ac:chgData name="li bo" userId="86e360d6c7446f46" providerId="LiveId" clId="{53DB0FCD-A184-457E-BE80-D47C5C6730D9}" dt="2022-08-19T14:00:52.646" v="2759" actId="14100"/>
          <ac:spMkLst>
            <pc:docMk/>
            <pc:sldMk cId="2016850886" sldId="265"/>
            <ac:spMk id="18" creationId="{D9E3ABBB-4B5B-4167-AD6E-E52993FB752C}"/>
          </ac:spMkLst>
        </pc:spChg>
        <pc:spChg chg="add del mod">
          <ac:chgData name="li bo" userId="86e360d6c7446f46" providerId="LiveId" clId="{53DB0FCD-A184-457E-BE80-D47C5C6730D9}" dt="2022-08-19T13:29:37.258" v="2638" actId="478"/>
          <ac:spMkLst>
            <pc:docMk/>
            <pc:sldMk cId="2016850886" sldId="265"/>
            <ac:spMk id="22" creationId="{EDB07818-D34B-4C14-8038-DB7BA7CB6455}"/>
          </ac:spMkLst>
        </pc:spChg>
        <pc:spChg chg="add mod">
          <ac:chgData name="li bo" userId="86e360d6c7446f46" providerId="LiveId" clId="{53DB0FCD-A184-457E-BE80-D47C5C6730D9}" dt="2022-08-20T01:15:41.895" v="3602" actId="1076"/>
          <ac:spMkLst>
            <pc:docMk/>
            <pc:sldMk cId="2016850886" sldId="265"/>
            <ac:spMk id="23" creationId="{C7CCECF6-D7E5-4CF9-AC92-E96A3FB04C5D}"/>
          </ac:spMkLst>
        </pc:spChg>
        <pc:grpChg chg="add del mod">
          <ac:chgData name="li bo" userId="86e360d6c7446f46" providerId="LiveId" clId="{53DB0FCD-A184-457E-BE80-D47C5C6730D9}" dt="2022-08-19T13:23:20.678" v="2560" actId="21"/>
          <ac:grpSpMkLst>
            <pc:docMk/>
            <pc:sldMk cId="2016850886" sldId="265"/>
            <ac:grpSpMk id="10" creationId="{09681A85-6B3F-4EF7-B7FA-D10527EA75CB}"/>
          </ac:grpSpMkLst>
        </pc:grpChg>
        <pc:picChg chg="add mod">
          <ac:chgData name="li bo" userId="86e360d6c7446f46" providerId="LiveId" clId="{53DB0FCD-A184-457E-BE80-D47C5C6730D9}" dt="2022-08-19T12:50:26.498" v="2513" actId="164"/>
          <ac:picMkLst>
            <pc:docMk/>
            <pc:sldMk cId="2016850886" sldId="265"/>
            <ac:picMk id="7" creationId="{3D397061-57A1-4923-BAF0-666F084EC64E}"/>
          </ac:picMkLst>
        </pc:picChg>
        <pc:picChg chg="add mod">
          <ac:chgData name="li bo" userId="86e360d6c7446f46" providerId="LiveId" clId="{53DB0FCD-A184-457E-BE80-D47C5C6730D9}" dt="2022-08-19T12:50:26.498" v="2513" actId="164"/>
          <ac:picMkLst>
            <pc:docMk/>
            <pc:sldMk cId="2016850886" sldId="265"/>
            <ac:picMk id="9" creationId="{48216CC2-E4EB-48E8-BC4F-52468C42455A}"/>
          </ac:picMkLst>
        </pc:picChg>
        <pc:picChg chg="add del mod">
          <ac:chgData name="li bo" userId="86e360d6c7446f46" providerId="LiveId" clId="{53DB0FCD-A184-457E-BE80-D47C5C6730D9}" dt="2022-08-19T13:20:01.164" v="2544" actId="478"/>
          <ac:picMkLst>
            <pc:docMk/>
            <pc:sldMk cId="2016850886" sldId="265"/>
            <ac:picMk id="13" creationId="{14480B07-D51B-414F-8C95-C5B130591915}"/>
          </ac:picMkLst>
        </pc:picChg>
        <pc:picChg chg="add mod">
          <ac:chgData name="li bo" userId="86e360d6c7446f46" providerId="LiveId" clId="{53DB0FCD-A184-457E-BE80-D47C5C6730D9}" dt="2022-08-19T13:28:38.292" v="2624" actId="1076"/>
          <ac:picMkLst>
            <pc:docMk/>
            <pc:sldMk cId="2016850886" sldId="265"/>
            <ac:picMk id="15" creationId="{6A96D106-8C8F-476D-9943-32CA3F08BBB1}"/>
          </ac:picMkLst>
        </pc:picChg>
        <pc:picChg chg="add mod modCrop">
          <ac:chgData name="li bo" userId="86e360d6c7446f46" providerId="LiveId" clId="{53DB0FCD-A184-457E-BE80-D47C5C6730D9}" dt="2022-08-19T13:30:43.993" v="2654" actId="1076"/>
          <ac:picMkLst>
            <pc:docMk/>
            <pc:sldMk cId="2016850886" sldId="265"/>
            <ac:picMk id="17" creationId="{CDE91239-160E-48AB-8576-737921D702D2}"/>
          </ac:picMkLst>
        </pc:picChg>
        <pc:picChg chg="add del mod">
          <ac:chgData name="li bo" userId="86e360d6c7446f46" providerId="LiveId" clId="{53DB0FCD-A184-457E-BE80-D47C5C6730D9}" dt="2022-08-19T12:48:15.766" v="2416" actId="478"/>
          <ac:picMkLst>
            <pc:docMk/>
            <pc:sldMk cId="2016850886" sldId="265"/>
            <ac:picMk id="1026" creationId="{8412416C-123E-4122-A740-CF0DEF9CE2C5}"/>
          </ac:picMkLst>
        </pc:picChg>
        <pc:picChg chg="add del mod">
          <ac:chgData name="li bo" userId="86e360d6c7446f46" providerId="LiveId" clId="{53DB0FCD-A184-457E-BE80-D47C5C6730D9}" dt="2022-08-19T13:22:03.722" v="2553" actId="478"/>
          <ac:picMkLst>
            <pc:docMk/>
            <pc:sldMk cId="2016850886" sldId="265"/>
            <ac:picMk id="1028" creationId="{C566FC2E-6C0B-436B-B996-1097498A16FF}"/>
          </ac:picMkLst>
        </pc:picChg>
      </pc:sldChg>
      <pc:sldChg chg="addSp delSp modSp new del mod">
        <pc:chgData name="li bo" userId="86e360d6c7446f46" providerId="LiveId" clId="{53DB0FCD-A184-457E-BE80-D47C5C6730D9}" dt="2022-08-19T12:07:49.292" v="2273" actId="47"/>
        <pc:sldMkLst>
          <pc:docMk/>
          <pc:sldMk cId="1779768450" sldId="266"/>
        </pc:sldMkLst>
        <pc:spChg chg="del">
          <ac:chgData name="li bo" userId="86e360d6c7446f46" providerId="LiveId" clId="{53DB0FCD-A184-457E-BE80-D47C5C6730D9}" dt="2022-08-19T04:07:11.888" v="2252" actId="478"/>
          <ac:spMkLst>
            <pc:docMk/>
            <pc:sldMk cId="1779768450" sldId="266"/>
            <ac:spMk id="2" creationId="{93C1D30A-5E16-44F4-A719-E55F18D521F2}"/>
          </ac:spMkLst>
        </pc:spChg>
        <pc:spChg chg="del">
          <ac:chgData name="li bo" userId="86e360d6c7446f46" providerId="LiveId" clId="{53DB0FCD-A184-457E-BE80-D47C5C6730D9}" dt="2022-08-19T04:07:11.888" v="2252" actId="478"/>
          <ac:spMkLst>
            <pc:docMk/>
            <pc:sldMk cId="1779768450" sldId="266"/>
            <ac:spMk id="3" creationId="{EF6DFFF8-308F-4065-881D-290586F2DE3D}"/>
          </ac:spMkLst>
        </pc:spChg>
        <pc:picChg chg="add del mod">
          <ac:chgData name="li bo" userId="86e360d6c7446f46" providerId="LiveId" clId="{53DB0FCD-A184-457E-BE80-D47C5C6730D9}" dt="2022-08-19T10:20:25.336" v="2264" actId="478"/>
          <ac:picMkLst>
            <pc:docMk/>
            <pc:sldMk cId="1779768450" sldId="266"/>
            <ac:picMk id="5" creationId="{9FF6F923-558F-482C-86E6-D3261B8D62C8}"/>
          </ac:picMkLst>
        </pc:picChg>
        <pc:picChg chg="add del mod">
          <ac:chgData name="li bo" userId="86e360d6c7446f46" providerId="LiveId" clId="{53DB0FCD-A184-457E-BE80-D47C5C6730D9}" dt="2022-08-19T10:20:26.631" v="2265" actId="478"/>
          <ac:picMkLst>
            <pc:docMk/>
            <pc:sldMk cId="1779768450" sldId="266"/>
            <ac:picMk id="7" creationId="{1EF24EB0-F91E-4676-85C1-37A4D3C69425}"/>
          </ac:picMkLst>
        </pc:picChg>
        <pc:picChg chg="add del">
          <ac:chgData name="li bo" userId="86e360d6c7446f46" providerId="LiveId" clId="{53DB0FCD-A184-457E-BE80-D47C5C6730D9}" dt="2022-08-19T04:08:02.064" v="2260" actId="478"/>
          <ac:picMkLst>
            <pc:docMk/>
            <pc:sldMk cId="1779768450" sldId="266"/>
            <ac:picMk id="9" creationId="{783E79A7-427C-4FF2-BC67-3C564D0023C5}"/>
          </ac:picMkLst>
        </pc:picChg>
        <pc:picChg chg="add del mod">
          <ac:chgData name="li bo" userId="86e360d6c7446f46" providerId="LiveId" clId="{53DB0FCD-A184-457E-BE80-D47C5C6730D9}" dt="2022-08-19T10:20:24.112" v="2263" actId="478"/>
          <ac:picMkLst>
            <pc:docMk/>
            <pc:sldMk cId="1779768450" sldId="266"/>
            <ac:picMk id="11" creationId="{759EEA2E-A97C-4464-A7FE-2623A0497C59}"/>
          </ac:picMkLst>
        </pc:picChg>
        <pc:picChg chg="add mod">
          <ac:chgData name="li bo" userId="86e360d6c7446f46" providerId="LiveId" clId="{53DB0FCD-A184-457E-BE80-D47C5C6730D9}" dt="2022-08-19T10:22:21.458" v="2268" actId="1076"/>
          <ac:picMkLst>
            <pc:docMk/>
            <pc:sldMk cId="1779768450" sldId="266"/>
            <ac:picMk id="13" creationId="{DDD05D18-75CB-42E8-B45B-B5720A2122F3}"/>
          </ac:picMkLst>
        </pc:picChg>
        <pc:picChg chg="add del mod">
          <ac:chgData name="li bo" userId="86e360d6c7446f46" providerId="LiveId" clId="{53DB0FCD-A184-457E-BE80-D47C5C6730D9}" dt="2022-08-19T12:07:47.396" v="2272" actId="478"/>
          <ac:picMkLst>
            <pc:docMk/>
            <pc:sldMk cId="1779768450" sldId="266"/>
            <ac:picMk id="15" creationId="{BC5B6E27-E7D8-4288-868B-B676D4395E5D}"/>
          </ac:picMkLst>
        </pc:picChg>
        <pc:picChg chg="add del">
          <ac:chgData name="li bo" userId="86e360d6c7446f46" providerId="LiveId" clId="{53DB0FCD-A184-457E-BE80-D47C5C6730D9}" dt="2022-08-19T12:07:46.833" v="2271" actId="478"/>
          <ac:picMkLst>
            <pc:docMk/>
            <pc:sldMk cId="1779768450" sldId="266"/>
            <ac:picMk id="17" creationId="{B9FDFE09-7CA2-4324-8A6E-F424865AEBE1}"/>
          </ac:picMkLst>
        </pc:picChg>
      </pc:sldChg>
      <pc:sldChg chg="addSp modSp add mod modAnim modNotesTx">
        <pc:chgData name="li bo" userId="86e360d6c7446f46" providerId="LiveId" clId="{53DB0FCD-A184-457E-BE80-D47C5C6730D9}" dt="2022-09-22T02:03:17.167" v="78670"/>
        <pc:sldMkLst>
          <pc:docMk/>
          <pc:sldMk cId="2438034055" sldId="266"/>
        </pc:sldMkLst>
        <pc:spChg chg="mod">
          <ac:chgData name="li bo" userId="86e360d6c7446f46" providerId="LiveId" clId="{53DB0FCD-A184-457E-BE80-D47C5C6730D9}" dt="2022-08-19T13:32:10.698" v="2710" actId="20577"/>
          <ac:spMkLst>
            <pc:docMk/>
            <pc:sldMk cId="2438034055" sldId="266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1T03:51:11.202" v="21050" actId="20577"/>
          <ac:spMkLst>
            <pc:docMk/>
            <pc:sldMk cId="2438034055" sldId="266"/>
            <ac:spMk id="3" creationId="{400792E5-9ED7-46C4-9C77-27C8DA7ECC9A}"/>
          </ac:spMkLst>
        </pc:spChg>
        <pc:grpChg chg="add mod">
          <ac:chgData name="li bo" userId="86e360d6c7446f46" providerId="LiveId" clId="{53DB0FCD-A184-457E-BE80-D47C5C6730D9}" dt="2022-08-19T14:35:26.339" v="2994" actId="164"/>
          <ac:grpSpMkLst>
            <pc:docMk/>
            <pc:sldMk cId="2438034055" sldId="266"/>
            <ac:grpSpMk id="6" creationId="{F5EFD0C0-1CC0-4AEF-ABF6-06AA304A38D0}"/>
          </ac:grpSpMkLst>
        </pc:grpChg>
        <pc:picChg chg="add mod">
          <ac:chgData name="li bo" userId="86e360d6c7446f46" providerId="LiveId" clId="{53DB0FCD-A184-457E-BE80-D47C5C6730D9}" dt="2022-08-19T14:35:26.339" v="2994" actId="164"/>
          <ac:picMkLst>
            <pc:docMk/>
            <pc:sldMk cId="2438034055" sldId="266"/>
            <ac:picMk id="5" creationId="{FFC480E0-BA37-4AFE-8792-59F6A99E91E1}"/>
          </ac:picMkLst>
        </pc:picChg>
        <pc:picChg chg="add mod">
          <ac:chgData name="li bo" userId="86e360d6c7446f46" providerId="LiveId" clId="{53DB0FCD-A184-457E-BE80-D47C5C6730D9}" dt="2022-09-22T02:02:58.037" v="78667" actId="1076"/>
          <ac:picMkLst>
            <pc:docMk/>
            <pc:sldMk cId="2438034055" sldId="266"/>
            <ac:picMk id="2050" creationId="{4594B1A8-50D0-4DA9-B945-EACDB534B70E}"/>
          </ac:picMkLst>
        </pc:picChg>
        <pc:picChg chg="add mod">
          <ac:chgData name="li bo" userId="86e360d6c7446f46" providerId="LiveId" clId="{53DB0FCD-A184-457E-BE80-D47C5C6730D9}" dt="2022-08-19T14:35:26.339" v="2994" actId="164"/>
          <ac:picMkLst>
            <pc:docMk/>
            <pc:sldMk cId="2438034055" sldId="266"/>
            <ac:picMk id="2052" creationId="{5414C476-4BAC-48DA-A8A8-13B0B4F574D5}"/>
          </ac:picMkLst>
        </pc:picChg>
      </pc:sldChg>
      <pc:sldChg chg="addSp delSp modSp add mod modAnim">
        <pc:chgData name="li bo" userId="86e360d6c7446f46" providerId="LiveId" clId="{53DB0FCD-A184-457E-BE80-D47C5C6730D9}" dt="2022-09-22T02:01:38.810" v="78659"/>
        <pc:sldMkLst>
          <pc:docMk/>
          <pc:sldMk cId="3020941237" sldId="267"/>
        </pc:sldMkLst>
        <pc:spChg chg="mod">
          <ac:chgData name="li bo" userId="86e360d6c7446f46" providerId="LiveId" clId="{53DB0FCD-A184-457E-BE80-D47C5C6730D9}" dt="2022-08-19T13:23:09.493" v="2557"/>
          <ac:spMkLst>
            <pc:docMk/>
            <pc:sldMk cId="3020941237" sldId="267"/>
            <ac:spMk id="2" creationId="{0C75C674-70A3-4942-B8AC-01028A4EC8A8}"/>
          </ac:spMkLst>
        </pc:spChg>
        <pc:spChg chg="del">
          <ac:chgData name="li bo" userId="86e360d6c7446f46" providerId="LiveId" clId="{53DB0FCD-A184-457E-BE80-D47C5C6730D9}" dt="2022-08-19T13:23:14.015" v="2558" actId="478"/>
          <ac:spMkLst>
            <pc:docMk/>
            <pc:sldMk cId="3020941237" sldId="267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19T13:23:15.234" v="2559" actId="478"/>
          <ac:spMkLst>
            <pc:docMk/>
            <pc:sldMk cId="3020941237" sldId="267"/>
            <ac:spMk id="5" creationId="{0E75DD84-C50A-4512-BA41-CAB840CD59BF}"/>
          </ac:spMkLst>
        </pc:spChg>
        <pc:spChg chg="add mod">
          <ac:chgData name="li bo" userId="86e360d6c7446f46" providerId="LiveId" clId="{53DB0FCD-A184-457E-BE80-D47C5C6730D9}" dt="2022-08-19T13:59:16.461" v="2741"/>
          <ac:spMkLst>
            <pc:docMk/>
            <pc:sldMk cId="3020941237" sldId="267"/>
            <ac:spMk id="9" creationId="{F03C43D7-9513-498A-B2CB-2663682160B9}"/>
          </ac:spMkLst>
        </pc:spChg>
        <pc:spChg chg="add mod">
          <ac:chgData name="li bo" userId="86e360d6c7446f46" providerId="LiveId" clId="{53DB0FCD-A184-457E-BE80-D47C5C6730D9}" dt="2022-08-19T13:59:28.342" v="2745"/>
          <ac:spMkLst>
            <pc:docMk/>
            <pc:sldMk cId="3020941237" sldId="267"/>
            <ac:spMk id="14" creationId="{FEFF436D-82EC-4F2F-8A74-2C636FFCC45F}"/>
          </ac:spMkLst>
        </pc:spChg>
        <pc:grpChg chg="add mod">
          <ac:chgData name="li bo" userId="86e360d6c7446f46" providerId="LiveId" clId="{53DB0FCD-A184-457E-BE80-D47C5C6730D9}" dt="2022-08-19T13:59:07.627" v="2738" actId="1076"/>
          <ac:grpSpMkLst>
            <pc:docMk/>
            <pc:sldMk cId="3020941237" sldId="267"/>
            <ac:grpSpMk id="6" creationId="{B422C546-6C6E-4EAB-A6DE-903600DD1A49}"/>
          </ac:grpSpMkLst>
        </pc:grpChg>
        <pc:picChg chg="mod">
          <ac:chgData name="li bo" userId="86e360d6c7446f46" providerId="LiveId" clId="{53DB0FCD-A184-457E-BE80-D47C5C6730D9}" dt="2022-08-19T13:23:21.787" v="2561"/>
          <ac:picMkLst>
            <pc:docMk/>
            <pc:sldMk cId="3020941237" sldId="267"/>
            <ac:picMk id="7" creationId="{FBCD5CAA-49EF-4C3D-A959-EB25AF0ECB04}"/>
          </ac:picMkLst>
        </pc:picChg>
        <pc:picChg chg="mod">
          <ac:chgData name="li bo" userId="86e360d6c7446f46" providerId="LiveId" clId="{53DB0FCD-A184-457E-BE80-D47C5C6730D9}" dt="2022-08-19T13:23:21.787" v="2561"/>
          <ac:picMkLst>
            <pc:docMk/>
            <pc:sldMk cId="3020941237" sldId="267"/>
            <ac:picMk id="8" creationId="{500B8BB8-6554-4CBF-B811-B09485894682}"/>
          </ac:picMkLst>
        </pc:picChg>
        <pc:picChg chg="add del mod">
          <ac:chgData name="li bo" userId="86e360d6c7446f46" providerId="LiveId" clId="{53DB0FCD-A184-457E-BE80-D47C5C6730D9}" dt="2022-08-19T13:57:10.290" v="2732" actId="22"/>
          <ac:picMkLst>
            <pc:docMk/>
            <pc:sldMk cId="3020941237" sldId="267"/>
            <ac:picMk id="11" creationId="{D0C93C9E-A550-45FE-895E-3F1932CF152F}"/>
          </ac:picMkLst>
        </pc:picChg>
        <pc:picChg chg="add mod">
          <ac:chgData name="li bo" userId="86e360d6c7446f46" providerId="LiveId" clId="{53DB0FCD-A184-457E-BE80-D47C5C6730D9}" dt="2022-08-19T13:59:09.976" v="2739" actId="1076"/>
          <ac:picMkLst>
            <pc:docMk/>
            <pc:sldMk cId="3020941237" sldId="267"/>
            <ac:picMk id="13" creationId="{31E680E2-DE3A-413F-8743-C198AD46226D}"/>
          </ac:picMkLst>
        </pc:picChg>
      </pc:sldChg>
      <pc:sldChg chg="addSp delSp modSp add mod modAnim">
        <pc:chgData name="li bo" userId="86e360d6c7446f46" providerId="LiveId" clId="{53DB0FCD-A184-457E-BE80-D47C5C6730D9}" dt="2022-09-22T02:48:08.785" v="78676"/>
        <pc:sldMkLst>
          <pc:docMk/>
          <pc:sldMk cId="3007423949" sldId="268"/>
        </pc:sldMkLst>
        <pc:spChg chg="mod">
          <ac:chgData name="li bo" userId="86e360d6c7446f46" providerId="LiveId" clId="{53DB0FCD-A184-457E-BE80-D47C5C6730D9}" dt="2022-08-19T14:39:42.214" v="3097" actId="20577"/>
          <ac:spMkLst>
            <pc:docMk/>
            <pc:sldMk cId="3007423949" sldId="268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0T02:46:02.125" v="4519" actId="20577"/>
          <ac:spMkLst>
            <pc:docMk/>
            <pc:sldMk cId="3007423949" sldId="268"/>
            <ac:spMk id="3" creationId="{400792E5-9ED7-46C4-9C77-27C8DA7ECC9A}"/>
          </ac:spMkLst>
        </pc:spChg>
        <pc:spChg chg="add del">
          <ac:chgData name="li bo" userId="86e360d6c7446f46" providerId="LiveId" clId="{53DB0FCD-A184-457E-BE80-D47C5C6730D9}" dt="2022-08-19T14:51:17.748" v="3246"/>
          <ac:spMkLst>
            <pc:docMk/>
            <pc:sldMk cId="3007423949" sldId="268"/>
            <ac:spMk id="4" creationId="{FB2C9A40-E18E-4149-A6BE-34376B632D28}"/>
          </ac:spMkLst>
        </pc:spChg>
        <pc:spChg chg="add del">
          <ac:chgData name="li bo" userId="86e360d6c7446f46" providerId="LiveId" clId="{53DB0FCD-A184-457E-BE80-D47C5C6730D9}" dt="2022-08-19T14:51:25.111" v="3248"/>
          <ac:spMkLst>
            <pc:docMk/>
            <pc:sldMk cId="3007423949" sldId="268"/>
            <ac:spMk id="5" creationId="{876C6096-9E33-49CD-B636-E4B5AD9CC623}"/>
          </ac:spMkLst>
        </pc:spChg>
        <pc:picChg chg="add del mod ord">
          <ac:chgData name="li bo" userId="86e360d6c7446f46" providerId="LiveId" clId="{53DB0FCD-A184-457E-BE80-D47C5C6730D9}" dt="2022-08-20T01:11:05.572" v="3597" actId="478"/>
          <ac:picMkLst>
            <pc:docMk/>
            <pc:sldMk cId="3007423949" sldId="268"/>
            <ac:picMk id="7" creationId="{45196153-C6E7-411A-B963-1D6BDF75C354}"/>
          </ac:picMkLst>
        </pc:picChg>
        <pc:picChg chg="add mod">
          <ac:chgData name="li bo" userId="86e360d6c7446f46" providerId="LiveId" clId="{53DB0FCD-A184-457E-BE80-D47C5C6730D9}" dt="2022-08-20T02:33:28.590" v="4187" actId="1076"/>
          <ac:picMkLst>
            <pc:docMk/>
            <pc:sldMk cId="3007423949" sldId="268"/>
            <ac:picMk id="8" creationId="{EE7C0E51-F0E8-4B1D-8FE5-B0369744B463}"/>
          </ac:picMkLst>
        </pc:picChg>
      </pc:sldChg>
      <pc:sldChg chg="addSp delSp modSp add mod modAnim modNotesTx">
        <pc:chgData name="li bo" userId="86e360d6c7446f46" providerId="LiveId" clId="{53DB0FCD-A184-457E-BE80-D47C5C6730D9}" dt="2022-09-22T02:48:48.507" v="78682"/>
        <pc:sldMkLst>
          <pc:docMk/>
          <pc:sldMk cId="1804332523" sldId="269"/>
        </pc:sldMkLst>
        <pc:spChg chg="mod">
          <ac:chgData name="li bo" userId="86e360d6c7446f46" providerId="LiveId" clId="{53DB0FCD-A184-457E-BE80-D47C5C6730D9}" dt="2022-08-20T02:16:46.448" v="3651" actId="20577"/>
          <ac:spMkLst>
            <pc:docMk/>
            <pc:sldMk cId="1804332523" sldId="269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0T02:44:45.699" v="4451" actId="207"/>
          <ac:spMkLst>
            <pc:docMk/>
            <pc:sldMk cId="1804332523" sldId="269"/>
            <ac:spMk id="3" creationId="{400792E5-9ED7-46C4-9C77-27C8DA7ECC9A}"/>
          </ac:spMkLst>
        </pc:spChg>
        <pc:picChg chg="add del mod">
          <ac:chgData name="li bo" userId="86e360d6c7446f46" providerId="LiveId" clId="{53DB0FCD-A184-457E-BE80-D47C5C6730D9}" dt="2022-08-19T15:41:29.827" v="3596"/>
          <ac:picMkLst>
            <pc:docMk/>
            <pc:sldMk cId="1804332523" sldId="269"/>
            <ac:picMk id="4" creationId="{B75C4E0E-824A-47A5-9FFE-C782FA87D90F}"/>
          </ac:picMkLst>
        </pc:picChg>
        <pc:picChg chg="add mod ord">
          <ac:chgData name="li bo" userId="86e360d6c7446f46" providerId="LiveId" clId="{53DB0FCD-A184-457E-BE80-D47C5C6730D9}" dt="2022-08-20T03:18:36.528" v="5036" actId="1076"/>
          <ac:picMkLst>
            <pc:docMk/>
            <pc:sldMk cId="1804332523" sldId="269"/>
            <ac:picMk id="6" creationId="{D461CC07-ED19-4324-A6F9-EE079139E755}"/>
          </ac:picMkLst>
        </pc:picChg>
        <pc:picChg chg="del mod">
          <ac:chgData name="li bo" userId="86e360d6c7446f46" providerId="LiveId" clId="{53DB0FCD-A184-457E-BE80-D47C5C6730D9}" dt="2022-08-20T05:14:23.447" v="5052" actId="478"/>
          <ac:picMkLst>
            <pc:docMk/>
            <pc:sldMk cId="1804332523" sldId="269"/>
            <ac:picMk id="8" creationId="{39E16EF2-9119-40EC-BE7B-CE166079D7C4}"/>
          </ac:picMkLst>
        </pc:picChg>
        <pc:picChg chg="add del mod">
          <ac:chgData name="li bo" userId="86e360d6c7446f46" providerId="LiveId" clId="{53DB0FCD-A184-457E-BE80-D47C5C6730D9}" dt="2022-08-20T02:42:28.253" v="4417" actId="478"/>
          <ac:picMkLst>
            <pc:docMk/>
            <pc:sldMk cId="1804332523" sldId="269"/>
            <ac:picMk id="10" creationId="{6805C5A4-8743-40A3-9066-563BCF1F70D4}"/>
          </ac:picMkLst>
        </pc:picChg>
        <pc:picChg chg="del mod ord">
          <ac:chgData name="li bo" userId="86e360d6c7446f46" providerId="LiveId" clId="{53DB0FCD-A184-457E-BE80-D47C5C6730D9}" dt="2022-08-20T02:42:17.607" v="4407"/>
          <ac:picMkLst>
            <pc:docMk/>
            <pc:sldMk cId="1804332523" sldId="269"/>
            <ac:picMk id="12" creationId="{6F0717D6-D824-4252-9F31-A1F5E21FA46B}"/>
          </ac:picMkLst>
        </pc:picChg>
        <pc:picChg chg="mod ord">
          <ac:chgData name="li bo" userId="86e360d6c7446f46" providerId="LiveId" clId="{53DB0FCD-A184-457E-BE80-D47C5C6730D9}" dt="2022-08-20T05:14:54.345" v="5071" actId="1076"/>
          <ac:picMkLst>
            <pc:docMk/>
            <pc:sldMk cId="1804332523" sldId="269"/>
            <ac:picMk id="14" creationId="{49AB26E0-2E27-4418-A26F-B445C018D147}"/>
          </ac:picMkLst>
        </pc:picChg>
        <pc:picChg chg="del mod">
          <ac:chgData name="li bo" userId="86e360d6c7446f46" providerId="LiveId" clId="{53DB0FCD-A184-457E-BE80-D47C5C6730D9}" dt="2022-08-20T02:43:35.279" v="4443" actId="478"/>
          <ac:picMkLst>
            <pc:docMk/>
            <pc:sldMk cId="1804332523" sldId="269"/>
            <ac:picMk id="16" creationId="{4AABA3BD-63DE-45E6-925A-BA65B17EC01D}"/>
          </ac:picMkLst>
        </pc:picChg>
        <pc:picChg chg="del mod ord">
          <ac:chgData name="li bo" userId="86e360d6c7446f46" providerId="LiveId" clId="{53DB0FCD-A184-457E-BE80-D47C5C6730D9}" dt="2022-08-20T10:18:51.935" v="9637" actId="478"/>
          <ac:picMkLst>
            <pc:docMk/>
            <pc:sldMk cId="1804332523" sldId="269"/>
            <ac:picMk id="18" creationId="{431CA399-F926-4F51-85AF-463064366CAF}"/>
          </ac:picMkLst>
        </pc:picChg>
        <pc:picChg chg="del mod ord">
          <ac:chgData name="li bo" userId="86e360d6c7446f46" providerId="LiveId" clId="{53DB0FCD-A184-457E-BE80-D47C5C6730D9}" dt="2022-08-20T05:14:46.177" v="5068" actId="478"/>
          <ac:picMkLst>
            <pc:docMk/>
            <pc:sldMk cId="1804332523" sldId="269"/>
            <ac:picMk id="20" creationId="{E88390B3-A0DE-4554-BD87-F5D3EC7D4FBA}"/>
          </ac:picMkLst>
        </pc:picChg>
        <pc:picChg chg="mod ord">
          <ac:chgData name="li bo" userId="86e360d6c7446f46" providerId="LiveId" clId="{53DB0FCD-A184-457E-BE80-D47C5C6730D9}" dt="2022-08-20T05:14:46.178" v="5070" actId="962"/>
          <ac:picMkLst>
            <pc:docMk/>
            <pc:sldMk cId="1804332523" sldId="269"/>
            <ac:picMk id="22" creationId="{CCE56272-0394-432B-9993-F353756C1B21}"/>
          </ac:picMkLst>
        </pc:picChg>
        <pc:picChg chg="mod ord">
          <ac:chgData name="li bo" userId="86e360d6c7446f46" providerId="LiveId" clId="{53DB0FCD-A184-457E-BE80-D47C5C6730D9}" dt="2022-08-20T10:18:51.935" v="9639" actId="962"/>
          <ac:picMkLst>
            <pc:docMk/>
            <pc:sldMk cId="1804332523" sldId="269"/>
            <ac:picMk id="24" creationId="{32DCFC24-1D23-4684-BDF2-892EFF500DE3}"/>
          </ac:picMkLst>
        </pc:picChg>
      </pc:sldChg>
      <pc:sldChg chg="modSp add del mod">
        <pc:chgData name="li bo" userId="86e360d6c7446f46" providerId="LiveId" clId="{53DB0FCD-A184-457E-BE80-D47C5C6730D9}" dt="2022-08-20T10:26:56.872" v="9907" actId="47"/>
        <pc:sldMkLst>
          <pc:docMk/>
          <pc:sldMk cId="3399869783" sldId="270"/>
        </pc:sldMkLst>
        <pc:spChg chg="mod">
          <ac:chgData name="li bo" userId="86e360d6c7446f46" providerId="LiveId" clId="{53DB0FCD-A184-457E-BE80-D47C5C6730D9}" dt="2022-08-19T15:37:58.323" v="3516" actId="20577"/>
          <ac:spMkLst>
            <pc:docMk/>
            <pc:sldMk cId="3399869783" sldId="270"/>
            <ac:spMk id="2" creationId="{0C75C674-70A3-4942-B8AC-01028A4EC8A8}"/>
          </ac:spMkLst>
        </pc:spChg>
      </pc:sldChg>
      <pc:sldChg chg="addSp delSp modSp add mod modAnim">
        <pc:chgData name="li bo" userId="86e360d6c7446f46" providerId="LiveId" clId="{53DB0FCD-A184-457E-BE80-D47C5C6730D9}" dt="2022-09-22T04:48:51.689" v="78767"/>
        <pc:sldMkLst>
          <pc:docMk/>
          <pc:sldMk cId="1385763399" sldId="271"/>
        </pc:sldMkLst>
        <pc:spChg chg="mod">
          <ac:chgData name="li bo" userId="86e360d6c7446f46" providerId="LiveId" clId="{53DB0FCD-A184-457E-BE80-D47C5C6730D9}" dt="2022-09-04T06:09:42.105" v="78127" actId="20577"/>
          <ac:spMkLst>
            <pc:docMk/>
            <pc:sldMk cId="1385763399" sldId="271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04T06:10:14.874" v="78150" actId="207"/>
          <ac:spMkLst>
            <pc:docMk/>
            <pc:sldMk cId="1385763399" sldId="271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0T16:42:16.710" v="16661" actId="1076"/>
          <ac:spMkLst>
            <pc:docMk/>
            <pc:sldMk cId="1385763399" sldId="271"/>
            <ac:spMk id="6" creationId="{D1640F5B-B093-4BB3-B07B-D2D0741B865D}"/>
          </ac:spMkLst>
        </pc:spChg>
        <pc:picChg chg="add del mod">
          <ac:chgData name="li bo" userId="86e360d6c7446f46" providerId="LiveId" clId="{53DB0FCD-A184-457E-BE80-D47C5C6730D9}" dt="2022-08-26T14:45:51.315" v="58595" actId="478"/>
          <ac:picMkLst>
            <pc:docMk/>
            <pc:sldMk cId="1385763399" sldId="271"/>
            <ac:picMk id="5" creationId="{B50AC258-19F3-4689-816F-E9742AD6F384}"/>
          </ac:picMkLst>
        </pc:picChg>
        <pc:picChg chg="add del mod">
          <ac:chgData name="li bo" userId="86e360d6c7446f46" providerId="LiveId" clId="{53DB0FCD-A184-457E-BE80-D47C5C6730D9}" dt="2022-08-26T14:45:41.530" v="58594"/>
          <ac:picMkLst>
            <pc:docMk/>
            <pc:sldMk cId="1385763399" sldId="271"/>
            <ac:picMk id="7" creationId="{64733349-EB3E-49AF-ACD4-2C890C3E9800}"/>
          </ac:picMkLst>
        </pc:picChg>
        <pc:picChg chg="add del mod">
          <ac:chgData name="li bo" userId="86e360d6c7446f46" providerId="LiveId" clId="{53DB0FCD-A184-457E-BE80-D47C5C6730D9}" dt="2022-08-26T14:45:41.530" v="58594"/>
          <ac:picMkLst>
            <pc:docMk/>
            <pc:sldMk cId="1385763399" sldId="271"/>
            <ac:picMk id="8" creationId="{55C33D53-342A-4E0F-B37B-3AA8A00B7310}"/>
          </ac:picMkLst>
        </pc:picChg>
      </pc:sldChg>
      <pc:sldChg chg="addSp delSp modSp add mod ord modAnim modNotesTx">
        <pc:chgData name="li bo" userId="86e360d6c7446f46" providerId="LiveId" clId="{53DB0FCD-A184-457E-BE80-D47C5C6730D9}" dt="2022-09-22T02:55:21.140" v="78709"/>
        <pc:sldMkLst>
          <pc:docMk/>
          <pc:sldMk cId="4183646473" sldId="272"/>
        </pc:sldMkLst>
        <pc:spChg chg="mod">
          <ac:chgData name="li bo" userId="86e360d6c7446f46" providerId="LiveId" clId="{53DB0FCD-A184-457E-BE80-D47C5C6730D9}" dt="2022-08-25T07:06:53.925" v="46059" actId="20577"/>
          <ac:spMkLst>
            <pc:docMk/>
            <pc:sldMk cId="4183646473" sldId="272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22T02:54:53.493" v="78703" actId="14100"/>
          <ac:spMkLst>
            <pc:docMk/>
            <pc:sldMk cId="4183646473" sldId="272"/>
            <ac:spMk id="3" creationId="{400792E5-9ED7-46C4-9C77-27C8DA7ECC9A}"/>
          </ac:spMkLst>
        </pc:spChg>
        <pc:picChg chg="add del mod">
          <ac:chgData name="li bo" userId="86e360d6c7446f46" providerId="LiveId" clId="{53DB0FCD-A184-457E-BE80-D47C5C6730D9}" dt="2022-08-20T07:16:11.531" v="6701" actId="478"/>
          <ac:picMkLst>
            <pc:docMk/>
            <pc:sldMk cId="4183646473" sldId="272"/>
            <ac:picMk id="4" creationId="{21306107-4F27-4471-B89C-AD127A19BD8F}"/>
          </ac:picMkLst>
        </pc:picChg>
        <pc:picChg chg="del mod ord">
          <ac:chgData name="li bo" userId="86e360d6c7446f46" providerId="LiveId" clId="{53DB0FCD-A184-457E-BE80-D47C5C6730D9}" dt="2022-08-20T07:23:58.672" v="6810" actId="478"/>
          <ac:picMkLst>
            <pc:docMk/>
            <pc:sldMk cId="4183646473" sldId="272"/>
            <ac:picMk id="6" creationId="{7D3ADEFF-404D-4F95-B58A-A9E6729F5F47}"/>
          </ac:picMkLst>
        </pc:picChg>
        <pc:picChg chg="del mod ord">
          <ac:chgData name="li bo" userId="86e360d6c7446f46" providerId="LiveId" clId="{53DB0FCD-A184-457E-BE80-D47C5C6730D9}" dt="2022-08-20T07:27:50.167" v="6837" actId="478"/>
          <ac:picMkLst>
            <pc:docMk/>
            <pc:sldMk cId="4183646473" sldId="272"/>
            <ac:picMk id="8" creationId="{E32E3267-82B8-42ED-A334-B2871D317482}"/>
          </ac:picMkLst>
        </pc:picChg>
        <pc:picChg chg="del mod">
          <ac:chgData name="li bo" userId="86e360d6c7446f46" providerId="LiveId" clId="{53DB0FCD-A184-457E-BE80-D47C5C6730D9}" dt="2022-08-20T07:30:45.306" v="6926" actId="478"/>
          <ac:picMkLst>
            <pc:docMk/>
            <pc:sldMk cId="4183646473" sldId="272"/>
            <ac:picMk id="10" creationId="{75CD9871-51FB-4FC7-A1DD-D675C2785018}"/>
          </ac:picMkLst>
        </pc:picChg>
        <pc:picChg chg="del mod ord">
          <ac:chgData name="li bo" userId="86e360d6c7446f46" providerId="LiveId" clId="{53DB0FCD-A184-457E-BE80-D47C5C6730D9}" dt="2022-08-20T07:28:03.963" v="6852" actId="478"/>
          <ac:picMkLst>
            <pc:docMk/>
            <pc:sldMk cId="4183646473" sldId="272"/>
            <ac:picMk id="12" creationId="{1A951E50-D837-4D90-90E7-B39FF0E789A7}"/>
          </ac:picMkLst>
        </pc:picChg>
        <pc:picChg chg="del mod ord">
          <ac:chgData name="li bo" userId="86e360d6c7446f46" providerId="LiveId" clId="{53DB0FCD-A184-457E-BE80-D47C5C6730D9}" dt="2022-08-20T07:28:11.219" v="6867" actId="478"/>
          <ac:picMkLst>
            <pc:docMk/>
            <pc:sldMk cId="4183646473" sldId="272"/>
            <ac:picMk id="14" creationId="{05CAC9C7-6837-4AC8-A212-9B3660350F66}"/>
          </ac:picMkLst>
        </pc:picChg>
        <pc:picChg chg="del mod ord">
          <ac:chgData name="li bo" userId="86e360d6c7446f46" providerId="LiveId" clId="{53DB0FCD-A184-457E-BE80-D47C5C6730D9}" dt="2022-08-20T07:28:48.680" v="6882" actId="478"/>
          <ac:picMkLst>
            <pc:docMk/>
            <pc:sldMk cId="4183646473" sldId="272"/>
            <ac:picMk id="16" creationId="{31022D68-8FF5-4989-A839-BC95BBFF6FFB}"/>
          </ac:picMkLst>
        </pc:picChg>
        <pc:picChg chg="del mod ord">
          <ac:chgData name="li bo" userId="86e360d6c7446f46" providerId="LiveId" clId="{53DB0FCD-A184-457E-BE80-D47C5C6730D9}" dt="2022-08-20T07:29:43.858" v="6897" actId="478"/>
          <ac:picMkLst>
            <pc:docMk/>
            <pc:sldMk cId="4183646473" sldId="272"/>
            <ac:picMk id="18" creationId="{A41A5121-52D4-4405-86B1-93FD3C6D53EF}"/>
          </ac:picMkLst>
        </pc:picChg>
        <pc:picChg chg="del mod ord">
          <ac:chgData name="li bo" userId="86e360d6c7446f46" providerId="LiveId" clId="{53DB0FCD-A184-457E-BE80-D47C5C6730D9}" dt="2022-08-20T07:30:09.675" v="6911" actId="478"/>
          <ac:picMkLst>
            <pc:docMk/>
            <pc:sldMk cId="4183646473" sldId="272"/>
            <ac:picMk id="20" creationId="{4B06A3CD-6626-4FFF-92CF-27E3C578E955}"/>
          </ac:picMkLst>
        </pc:picChg>
        <pc:picChg chg="del mod ord">
          <ac:chgData name="li bo" userId="86e360d6c7446f46" providerId="LiveId" clId="{53DB0FCD-A184-457E-BE80-D47C5C6730D9}" dt="2022-08-20T07:33:12.712" v="6974" actId="478"/>
          <ac:picMkLst>
            <pc:docMk/>
            <pc:sldMk cId="4183646473" sldId="272"/>
            <ac:picMk id="22" creationId="{FC626D28-9F95-44A6-9C36-5E5B0B373F81}"/>
          </ac:picMkLst>
        </pc:picChg>
        <pc:picChg chg="del mod ord">
          <ac:chgData name="li bo" userId="86e360d6c7446f46" providerId="LiveId" clId="{53DB0FCD-A184-457E-BE80-D47C5C6730D9}" dt="2022-08-20T09:22:12.624" v="8494" actId="478"/>
          <ac:picMkLst>
            <pc:docMk/>
            <pc:sldMk cId="4183646473" sldId="272"/>
            <ac:picMk id="24" creationId="{547BA855-CA50-44B5-B88D-3A8FB95D006F}"/>
          </ac:picMkLst>
        </pc:picChg>
        <pc:picChg chg="del mod ord">
          <ac:chgData name="li bo" userId="86e360d6c7446f46" providerId="LiveId" clId="{53DB0FCD-A184-457E-BE80-D47C5C6730D9}" dt="2022-08-20T07:33:37.236" v="6990" actId="478"/>
          <ac:picMkLst>
            <pc:docMk/>
            <pc:sldMk cId="4183646473" sldId="272"/>
            <ac:picMk id="26" creationId="{8C6604E2-7E27-4620-A761-6B666795A510}"/>
          </ac:picMkLst>
        </pc:picChg>
        <pc:picChg chg="add del mod ord">
          <ac:chgData name="li bo" userId="86e360d6c7446f46" providerId="LiveId" clId="{53DB0FCD-A184-457E-BE80-D47C5C6730D9}" dt="2022-08-20T07:36:01.981" v="7081"/>
          <ac:picMkLst>
            <pc:docMk/>
            <pc:sldMk cId="4183646473" sldId="272"/>
            <ac:picMk id="28" creationId="{EC586713-2D4A-414A-B5AC-A9E0F1D71779}"/>
          </ac:picMkLst>
        </pc:picChg>
        <pc:picChg chg="add del mod ord">
          <ac:chgData name="li bo" userId="86e360d6c7446f46" providerId="LiveId" clId="{53DB0FCD-A184-457E-BE80-D47C5C6730D9}" dt="2022-08-20T07:51:18.141" v="7171" actId="478"/>
          <ac:picMkLst>
            <pc:docMk/>
            <pc:sldMk cId="4183646473" sldId="272"/>
            <ac:picMk id="30" creationId="{4987D564-BEBD-4348-87C0-CC77DA3B60CE}"/>
          </ac:picMkLst>
        </pc:picChg>
        <pc:picChg chg="mod ord">
          <ac:chgData name="li bo" userId="86e360d6c7446f46" providerId="LiveId" clId="{53DB0FCD-A184-457E-BE80-D47C5C6730D9}" dt="2022-08-25T01:52:04.851" v="43911" actId="1076"/>
          <ac:picMkLst>
            <pc:docMk/>
            <pc:sldMk cId="4183646473" sldId="272"/>
            <ac:picMk id="32" creationId="{EF3183DA-1188-45AA-81C1-6758910E4501}"/>
          </ac:picMkLst>
        </pc:picChg>
        <pc:picChg chg="add del mod">
          <ac:chgData name="li bo" userId="86e360d6c7446f46" providerId="LiveId" clId="{53DB0FCD-A184-457E-BE80-D47C5C6730D9}" dt="2022-08-20T09:22:21.170" v="8511" actId="478"/>
          <ac:picMkLst>
            <pc:docMk/>
            <pc:sldMk cId="4183646473" sldId="272"/>
            <ac:picMk id="33" creationId="{DB52DF31-3113-4A62-9031-4D2B20E71229}"/>
          </ac:picMkLst>
        </pc:picChg>
        <pc:picChg chg="mod ord">
          <ac:chgData name="li bo" userId="86e360d6c7446f46" providerId="LiveId" clId="{53DB0FCD-A184-457E-BE80-D47C5C6730D9}" dt="2022-08-25T01:51:49.842" v="43908" actId="1076"/>
          <ac:picMkLst>
            <pc:docMk/>
            <pc:sldMk cId="4183646473" sldId="272"/>
            <ac:picMk id="35" creationId="{AC926A61-303D-43DE-AC94-A35D4A874113}"/>
          </ac:picMkLst>
        </pc:picChg>
        <pc:picChg chg="mod ord">
          <ac:chgData name="li bo" userId="86e360d6c7446f46" providerId="LiveId" clId="{53DB0FCD-A184-457E-BE80-D47C5C6730D9}" dt="2022-08-25T07:07:02.461" v="46060" actId="1076"/>
          <ac:picMkLst>
            <pc:docMk/>
            <pc:sldMk cId="4183646473" sldId="272"/>
            <ac:picMk id="37" creationId="{31B4C9E7-03F5-44F1-903E-2DFC48896B38}"/>
          </ac:picMkLst>
        </pc:picChg>
      </pc:sldChg>
      <pc:sldChg chg="modSp add mod">
        <pc:chgData name="li bo" userId="86e360d6c7446f46" providerId="LiveId" clId="{53DB0FCD-A184-457E-BE80-D47C5C6730D9}" dt="2022-08-24T16:26:24.536" v="42071" actId="14100"/>
        <pc:sldMkLst>
          <pc:docMk/>
          <pc:sldMk cId="3398093234" sldId="273"/>
        </pc:sldMkLst>
        <pc:spChg chg="mod">
          <ac:chgData name="li bo" userId="86e360d6c7446f46" providerId="LiveId" clId="{53DB0FCD-A184-457E-BE80-D47C5C6730D9}" dt="2022-08-24T16:26:24.536" v="42071" actId="14100"/>
          <ac:spMkLst>
            <pc:docMk/>
            <pc:sldMk cId="3398093234" sldId="273"/>
            <ac:spMk id="2" creationId="{B20157B0-A951-4569-8AD2-404C79352611}"/>
          </ac:spMkLst>
        </pc:spChg>
      </pc:sldChg>
      <pc:sldChg chg="addSp delSp modSp add mod modAnim">
        <pc:chgData name="li bo" userId="86e360d6c7446f46" providerId="LiveId" clId="{53DB0FCD-A184-457E-BE80-D47C5C6730D9}" dt="2022-09-22T02:49:24.200" v="78688"/>
        <pc:sldMkLst>
          <pc:docMk/>
          <pc:sldMk cId="341973394" sldId="274"/>
        </pc:sldMkLst>
        <pc:spChg chg="mod">
          <ac:chgData name="li bo" userId="86e360d6c7446f46" providerId="LiveId" clId="{53DB0FCD-A184-457E-BE80-D47C5C6730D9}" dt="2022-08-20T02:46:58.670" v="4548" actId="20577"/>
          <ac:spMkLst>
            <pc:docMk/>
            <pc:sldMk cId="341973394" sldId="274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1T03:57:08.780" v="21470" actId="20577"/>
          <ac:spMkLst>
            <pc:docMk/>
            <pc:sldMk cId="341973394" sldId="274"/>
            <ac:spMk id="3" creationId="{400792E5-9ED7-46C4-9C77-27C8DA7ECC9A}"/>
          </ac:spMkLst>
        </pc:spChg>
        <pc:picChg chg="add del mod">
          <ac:chgData name="li bo" userId="86e360d6c7446f46" providerId="LiveId" clId="{53DB0FCD-A184-457E-BE80-D47C5C6730D9}" dt="2022-08-20T02:59:36.087" v="4620" actId="478"/>
          <ac:picMkLst>
            <pc:docMk/>
            <pc:sldMk cId="341973394" sldId="274"/>
            <ac:picMk id="4" creationId="{0FC6473C-FE03-4D06-BDA0-3A982C168F27}"/>
          </ac:picMkLst>
        </pc:picChg>
        <pc:picChg chg="del mod ord">
          <ac:chgData name="li bo" userId="86e360d6c7446f46" providerId="LiveId" clId="{53DB0FCD-A184-457E-BE80-D47C5C6730D9}" dt="2022-08-20T02:59:42.651" v="4634" actId="478"/>
          <ac:picMkLst>
            <pc:docMk/>
            <pc:sldMk cId="341973394" sldId="274"/>
            <ac:picMk id="6" creationId="{FEFC2AA0-5A28-4C10-A97D-5C1A7106C95F}"/>
          </ac:picMkLst>
        </pc:picChg>
        <pc:picChg chg="del mod ord">
          <ac:chgData name="li bo" userId="86e360d6c7446f46" providerId="LiveId" clId="{53DB0FCD-A184-457E-BE80-D47C5C6730D9}" dt="2022-08-20T03:13:07.385" v="4944" actId="478"/>
          <ac:picMkLst>
            <pc:docMk/>
            <pc:sldMk cId="341973394" sldId="274"/>
            <ac:picMk id="8" creationId="{2E0C1470-4690-42C4-9F06-A4B852566EA2}"/>
          </ac:picMkLst>
        </pc:picChg>
        <pc:picChg chg="del mod ord">
          <ac:chgData name="li bo" userId="86e360d6c7446f46" providerId="LiveId" clId="{53DB0FCD-A184-457E-BE80-D47C5C6730D9}" dt="2022-08-20T03:13:57.619" v="4958" actId="478"/>
          <ac:picMkLst>
            <pc:docMk/>
            <pc:sldMk cId="341973394" sldId="274"/>
            <ac:picMk id="10" creationId="{728A8DD7-6D8F-4E6B-8C96-D5AAA70C221A}"/>
          </ac:picMkLst>
        </pc:picChg>
        <pc:picChg chg="del mod ord">
          <ac:chgData name="li bo" userId="86e360d6c7446f46" providerId="LiveId" clId="{53DB0FCD-A184-457E-BE80-D47C5C6730D9}" dt="2022-08-20T10:19:05.418" v="9651" actId="478"/>
          <ac:picMkLst>
            <pc:docMk/>
            <pc:sldMk cId="341973394" sldId="274"/>
            <ac:picMk id="12" creationId="{2BF6CBD0-CC2E-4E36-B37A-F900ED738D3D}"/>
          </ac:picMkLst>
        </pc:picChg>
        <pc:picChg chg="del mod ord">
          <ac:chgData name="li bo" userId="86e360d6c7446f46" providerId="LiveId" clId="{53DB0FCD-A184-457E-BE80-D47C5C6730D9}" dt="2022-08-21T01:28:51.849" v="17457" actId="478"/>
          <ac:picMkLst>
            <pc:docMk/>
            <pc:sldMk cId="341973394" sldId="274"/>
            <ac:picMk id="14" creationId="{CB806FFD-C353-452D-AE2B-897986275FDC}"/>
          </ac:picMkLst>
        </pc:picChg>
        <pc:picChg chg="mod ord">
          <ac:chgData name="li bo" userId="86e360d6c7446f46" providerId="LiveId" clId="{53DB0FCD-A184-457E-BE80-D47C5C6730D9}" dt="2022-08-21T01:28:51.850" v="17459" actId="962"/>
          <ac:picMkLst>
            <pc:docMk/>
            <pc:sldMk cId="341973394" sldId="274"/>
            <ac:picMk id="16" creationId="{5A175216-B776-46E4-B654-74B00DBA99E2}"/>
          </ac:picMkLst>
        </pc:picChg>
      </pc:sldChg>
      <pc:sldChg chg="addSp delSp modSp add mod modAnim">
        <pc:chgData name="li bo" userId="86e360d6c7446f46" providerId="LiveId" clId="{53DB0FCD-A184-457E-BE80-D47C5C6730D9}" dt="2022-09-22T02:49:58.050" v="78694"/>
        <pc:sldMkLst>
          <pc:docMk/>
          <pc:sldMk cId="2368515078" sldId="275"/>
        </pc:sldMkLst>
        <pc:spChg chg="mod">
          <ac:chgData name="li bo" userId="86e360d6c7446f46" providerId="LiveId" clId="{53DB0FCD-A184-457E-BE80-D47C5C6730D9}" dt="2022-08-20T05:19:01.381" v="5349"/>
          <ac:spMkLst>
            <pc:docMk/>
            <pc:sldMk cId="2368515078" sldId="275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0T05:30:09.869" v="5627" actId="1076"/>
          <ac:spMkLst>
            <pc:docMk/>
            <pc:sldMk cId="2368515078" sldId="275"/>
            <ac:spMk id="3" creationId="{400792E5-9ED7-46C4-9C77-27C8DA7ECC9A}"/>
          </ac:spMkLst>
        </pc:spChg>
        <pc:picChg chg="add del mod">
          <ac:chgData name="li bo" userId="86e360d6c7446f46" providerId="LiveId" clId="{53DB0FCD-A184-457E-BE80-D47C5C6730D9}" dt="2022-08-20T10:19:15.318" v="9668" actId="478"/>
          <ac:picMkLst>
            <pc:docMk/>
            <pc:sldMk cId="2368515078" sldId="275"/>
            <ac:picMk id="4" creationId="{8D64C1CB-DAA5-40D1-8590-01CBB3ED8625}"/>
          </ac:picMkLst>
        </pc:picChg>
        <pc:picChg chg="del mod">
          <ac:chgData name="li bo" userId="86e360d6c7446f46" providerId="LiveId" clId="{53DB0FCD-A184-457E-BE80-D47C5C6730D9}" dt="2022-08-20T05:22:35.878" v="5406" actId="478"/>
          <ac:picMkLst>
            <pc:docMk/>
            <pc:sldMk cId="2368515078" sldId="275"/>
            <ac:picMk id="6" creationId="{4E7D1EAA-814F-4675-9B0E-DD5706611150}"/>
          </ac:picMkLst>
        </pc:picChg>
        <pc:picChg chg="mod ord">
          <ac:chgData name="li bo" userId="86e360d6c7446f46" providerId="LiveId" clId="{53DB0FCD-A184-457E-BE80-D47C5C6730D9}" dt="2022-08-20T05:27:24.900" v="5488" actId="1076"/>
          <ac:picMkLst>
            <pc:docMk/>
            <pc:sldMk cId="2368515078" sldId="275"/>
            <ac:picMk id="8" creationId="{FA43C188-3791-46E5-AC6F-499A1C0B4E7C}"/>
          </ac:picMkLst>
        </pc:picChg>
        <pc:picChg chg="del mod">
          <ac:chgData name="li bo" userId="86e360d6c7446f46" providerId="LiveId" clId="{53DB0FCD-A184-457E-BE80-D47C5C6730D9}" dt="2022-08-20T05:25:05.802" v="5434" actId="478"/>
          <ac:picMkLst>
            <pc:docMk/>
            <pc:sldMk cId="2368515078" sldId="275"/>
            <ac:picMk id="10" creationId="{AE3CA08E-7802-4FCC-8D66-A4531529F30E}"/>
          </ac:picMkLst>
        </pc:picChg>
        <pc:picChg chg="del mod ord">
          <ac:chgData name="li bo" userId="86e360d6c7446f46" providerId="LiveId" clId="{53DB0FCD-A184-457E-BE80-D47C5C6730D9}" dt="2022-08-20T05:25:22.390" v="5446" actId="478"/>
          <ac:picMkLst>
            <pc:docMk/>
            <pc:sldMk cId="2368515078" sldId="275"/>
            <ac:picMk id="12" creationId="{CA664D83-A674-425C-A6D1-49C22C8799E9}"/>
          </ac:picMkLst>
        </pc:picChg>
        <pc:picChg chg="mod ord">
          <ac:chgData name="li bo" userId="86e360d6c7446f46" providerId="LiveId" clId="{53DB0FCD-A184-457E-BE80-D47C5C6730D9}" dt="2022-08-20T05:25:30.495" v="5450" actId="1582"/>
          <ac:picMkLst>
            <pc:docMk/>
            <pc:sldMk cId="2368515078" sldId="275"/>
            <ac:picMk id="14" creationId="{428A84CF-3F7F-4A39-BD1F-E056619D6BDB}"/>
          </ac:picMkLst>
        </pc:picChg>
        <pc:picChg chg="del mod">
          <ac:chgData name="li bo" userId="86e360d6c7446f46" providerId="LiveId" clId="{53DB0FCD-A184-457E-BE80-D47C5C6730D9}" dt="2022-08-20T10:19:24.868" v="9682" actId="478"/>
          <ac:picMkLst>
            <pc:docMk/>
            <pc:sldMk cId="2368515078" sldId="275"/>
            <ac:picMk id="16" creationId="{915501F7-F3CB-4737-8AD5-B995D77366B4}"/>
          </ac:picMkLst>
        </pc:picChg>
        <pc:picChg chg="del mod ord">
          <ac:chgData name="li bo" userId="86e360d6c7446f46" providerId="LiveId" clId="{53DB0FCD-A184-457E-BE80-D47C5C6730D9}" dt="2022-08-20T12:25:19.708" v="11697" actId="478"/>
          <ac:picMkLst>
            <pc:docMk/>
            <pc:sldMk cId="2368515078" sldId="275"/>
            <ac:picMk id="18" creationId="{CCD2F5AB-2B1F-409B-9B7A-E87A6AC88B82}"/>
          </ac:picMkLst>
        </pc:picChg>
        <pc:picChg chg="mod ord">
          <ac:chgData name="li bo" userId="86e360d6c7446f46" providerId="LiveId" clId="{53DB0FCD-A184-457E-BE80-D47C5C6730D9}" dt="2022-08-20T10:19:24.868" v="9684" actId="962"/>
          <ac:picMkLst>
            <pc:docMk/>
            <pc:sldMk cId="2368515078" sldId="275"/>
            <ac:picMk id="20" creationId="{F2D0C6C9-9DA7-43FF-92E7-9FD6618E6396}"/>
          </ac:picMkLst>
        </pc:picChg>
        <pc:picChg chg="mod ord">
          <ac:chgData name="li bo" userId="86e360d6c7446f46" providerId="LiveId" clId="{53DB0FCD-A184-457E-BE80-D47C5C6730D9}" dt="2022-08-20T12:25:19.709" v="11699" actId="962"/>
          <ac:picMkLst>
            <pc:docMk/>
            <pc:sldMk cId="2368515078" sldId="275"/>
            <ac:picMk id="22" creationId="{980EDC4D-6643-4CBD-BB98-1F886DB8F833}"/>
          </ac:picMkLst>
        </pc:picChg>
      </pc:sldChg>
      <pc:sldChg chg="addSp delSp modSp add mod ord modAnim">
        <pc:chgData name="li bo" userId="86e360d6c7446f46" providerId="LiveId" clId="{53DB0FCD-A184-457E-BE80-D47C5C6730D9}" dt="2022-09-22T04:46:11.175" v="78745"/>
        <pc:sldMkLst>
          <pc:docMk/>
          <pc:sldMk cId="2009916550" sldId="276"/>
        </pc:sldMkLst>
        <pc:spChg chg="mod">
          <ac:chgData name="li bo" userId="86e360d6c7446f46" providerId="LiveId" clId="{53DB0FCD-A184-457E-BE80-D47C5C6730D9}" dt="2022-08-20T10:26:50.825" v="9906" actId="20577"/>
          <ac:spMkLst>
            <pc:docMk/>
            <pc:sldMk cId="2009916550" sldId="276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0T12:08:05.043" v="11193" actId="20577"/>
          <ac:spMkLst>
            <pc:docMk/>
            <pc:sldMk cId="2009916550" sldId="276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0T12:25:07.756" v="11682" actId="1076"/>
          <ac:spMkLst>
            <pc:docMk/>
            <pc:sldMk cId="2009916550" sldId="276"/>
            <ac:spMk id="45" creationId="{92451E22-027C-47EC-9394-EE0EA2FF47A0}"/>
          </ac:spMkLst>
        </pc:spChg>
        <pc:spChg chg="add mod">
          <ac:chgData name="li bo" userId="86e360d6c7446f46" providerId="LiveId" clId="{53DB0FCD-A184-457E-BE80-D47C5C6730D9}" dt="2022-08-20T14:17:15.936" v="13495" actId="108"/>
          <ac:spMkLst>
            <pc:docMk/>
            <pc:sldMk cId="2009916550" sldId="276"/>
            <ac:spMk id="46" creationId="{25834EC1-CCD5-4F09-BA21-6F14DF87EA4E}"/>
          </ac:spMkLst>
        </pc:spChg>
        <pc:spChg chg="add mod">
          <ac:chgData name="li bo" userId="86e360d6c7446f46" providerId="LiveId" clId="{53DB0FCD-A184-457E-BE80-D47C5C6730D9}" dt="2022-08-26T15:30:11.936" v="59214" actId="1076"/>
          <ac:spMkLst>
            <pc:docMk/>
            <pc:sldMk cId="2009916550" sldId="276"/>
            <ac:spMk id="49" creationId="{A64C1BED-3D76-47A7-8903-3056A558B69D}"/>
          </ac:spMkLst>
        </pc:spChg>
        <pc:picChg chg="del mod">
          <ac:chgData name="li bo" userId="86e360d6c7446f46" providerId="LiveId" clId="{53DB0FCD-A184-457E-BE80-D47C5C6730D9}" dt="2022-08-20T05:30:59.430" v="5643" actId="478"/>
          <ac:picMkLst>
            <pc:docMk/>
            <pc:sldMk cId="2009916550" sldId="276"/>
            <ac:picMk id="4" creationId="{8D64C1CB-DAA5-40D1-8590-01CBB3ED8625}"/>
          </ac:picMkLst>
        </pc:picChg>
        <pc:picChg chg="del mod ord">
          <ac:chgData name="li bo" userId="86e360d6c7446f46" providerId="LiveId" clId="{53DB0FCD-A184-457E-BE80-D47C5C6730D9}" dt="2022-08-20T10:10:11.808" v="9619" actId="478"/>
          <ac:picMkLst>
            <pc:docMk/>
            <pc:sldMk cId="2009916550" sldId="276"/>
            <ac:picMk id="6" creationId="{AFA30564-54D1-4882-AFB5-CA4771341105}"/>
          </ac:picMkLst>
        </pc:picChg>
        <pc:picChg chg="del">
          <ac:chgData name="li bo" userId="86e360d6c7446f46" providerId="LiveId" clId="{53DB0FCD-A184-457E-BE80-D47C5C6730D9}" dt="2022-08-20T05:31:20.587" v="5648" actId="478"/>
          <ac:picMkLst>
            <pc:docMk/>
            <pc:sldMk cId="2009916550" sldId="276"/>
            <ac:picMk id="8" creationId="{FA43C188-3791-46E5-AC6F-499A1C0B4E7C}"/>
          </ac:picMkLst>
        </pc:picChg>
        <pc:picChg chg="del mod ord">
          <ac:chgData name="li bo" userId="86e360d6c7446f46" providerId="LiveId" clId="{53DB0FCD-A184-457E-BE80-D47C5C6730D9}" dt="2022-08-20T06:45:59.151" v="6263" actId="478"/>
          <ac:picMkLst>
            <pc:docMk/>
            <pc:sldMk cId="2009916550" sldId="276"/>
            <ac:picMk id="9" creationId="{BB33E8AC-08CB-4CAD-8C95-2B2BA32EEC18}"/>
          </ac:picMkLst>
        </pc:picChg>
        <pc:picChg chg="add del mod">
          <ac:chgData name="li bo" userId="86e360d6c7446f46" providerId="LiveId" clId="{53DB0FCD-A184-457E-BE80-D47C5C6730D9}" dt="2022-08-20T06:45:34.444" v="6246" actId="478"/>
          <ac:picMkLst>
            <pc:docMk/>
            <pc:sldMk cId="2009916550" sldId="276"/>
            <ac:picMk id="10" creationId="{45CCF7F5-8252-4BE6-B84E-7B227841EF8D}"/>
          </ac:picMkLst>
        </pc:picChg>
        <pc:picChg chg="del mod ord">
          <ac:chgData name="li bo" userId="86e360d6c7446f46" providerId="LiveId" clId="{53DB0FCD-A184-457E-BE80-D47C5C6730D9}" dt="2022-08-20T06:46:05.810" v="6277" actId="478"/>
          <ac:picMkLst>
            <pc:docMk/>
            <pc:sldMk cId="2009916550" sldId="276"/>
            <ac:picMk id="12" creationId="{A5C6945E-C04F-48E5-94B5-AB61D5F8A973}"/>
          </ac:picMkLst>
        </pc:picChg>
        <pc:picChg chg="del">
          <ac:chgData name="li bo" userId="86e360d6c7446f46" providerId="LiveId" clId="{53DB0FCD-A184-457E-BE80-D47C5C6730D9}" dt="2022-08-20T05:31:17.155" v="5646" actId="478"/>
          <ac:picMkLst>
            <pc:docMk/>
            <pc:sldMk cId="2009916550" sldId="276"/>
            <ac:picMk id="14" creationId="{428A84CF-3F7F-4A39-BD1F-E056619D6BDB}"/>
          </ac:picMkLst>
        </pc:picChg>
        <pc:picChg chg="del mod ord">
          <ac:chgData name="li bo" userId="86e360d6c7446f46" providerId="LiveId" clId="{53DB0FCD-A184-457E-BE80-D47C5C6730D9}" dt="2022-08-20T06:46:15.546" v="6291" actId="478"/>
          <ac:picMkLst>
            <pc:docMk/>
            <pc:sldMk cId="2009916550" sldId="276"/>
            <ac:picMk id="15" creationId="{11AAB10D-EF1B-41CB-92D7-4D4ACB65D22E}"/>
          </ac:picMkLst>
        </pc:picChg>
        <pc:picChg chg="del">
          <ac:chgData name="li bo" userId="86e360d6c7446f46" providerId="LiveId" clId="{53DB0FCD-A184-457E-BE80-D47C5C6730D9}" dt="2022-08-20T05:31:19.003" v="5647" actId="478"/>
          <ac:picMkLst>
            <pc:docMk/>
            <pc:sldMk cId="2009916550" sldId="276"/>
            <ac:picMk id="16" creationId="{915501F7-F3CB-4737-8AD5-B995D77366B4}"/>
          </ac:picMkLst>
        </pc:picChg>
        <pc:picChg chg="del mod ord">
          <ac:chgData name="li bo" userId="86e360d6c7446f46" providerId="LiveId" clId="{53DB0FCD-A184-457E-BE80-D47C5C6730D9}" dt="2022-08-20T06:46:27.892" v="6305" actId="478"/>
          <ac:picMkLst>
            <pc:docMk/>
            <pc:sldMk cId="2009916550" sldId="276"/>
            <ac:picMk id="18" creationId="{7C8032C7-6927-447C-B4B1-DB5134D8DE67}"/>
          </ac:picMkLst>
        </pc:picChg>
        <pc:picChg chg="del mod ord">
          <ac:chgData name="li bo" userId="86e360d6c7446f46" providerId="LiveId" clId="{53DB0FCD-A184-457E-BE80-D47C5C6730D9}" dt="2022-08-20T06:46:37.175" v="6319" actId="478"/>
          <ac:picMkLst>
            <pc:docMk/>
            <pc:sldMk cId="2009916550" sldId="276"/>
            <ac:picMk id="20" creationId="{60141D6A-5C27-41B6-82EE-307DE32490B9}"/>
          </ac:picMkLst>
        </pc:picChg>
        <pc:picChg chg="del mod ord">
          <ac:chgData name="li bo" userId="86e360d6c7446f46" providerId="LiveId" clId="{53DB0FCD-A184-457E-BE80-D47C5C6730D9}" dt="2022-08-20T07:03:26.902" v="6419" actId="478"/>
          <ac:picMkLst>
            <pc:docMk/>
            <pc:sldMk cId="2009916550" sldId="276"/>
            <ac:picMk id="22" creationId="{57736D2E-D70D-4653-88BB-1601835D957B}"/>
          </ac:picMkLst>
        </pc:picChg>
        <pc:picChg chg="del mod ord">
          <ac:chgData name="li bo" userId="86e360d6c7446f46" providerId="LiveId" clId="{53DB0FCD-A184-457E-BE80-D47C5C6730D9}" dt="2022-08-20T07:03:45.590" v="6434" actId="478"/>
          <ac:picMkLst>
            <pc:docMk/>
            <pc:sldMk cId="2009916550" sldId="276"/>
            <ac:picMk id="24" creationId="{C90D782A-6D30-4090-97F6-EB784DD8A270}"/>
          </ac:picMkLst>
        </pc:picChg>
        <pc:picChg chg="del mod ord">
          <ac:chgData name="li bo" userId="86e360d6c7446f46" providerId="LiveId" clId="{53DB0FCD-A184-457E-BE80-D47C5C6730D9}" dt="2022-08-20T07:11:00.791" v="6484" actId="478"/>
          <ac:picMkLst>
            <pc:docMk/>
            <pc:sldMk cId="2009916550" sldId="276"/>
            <ac:picMk id="26" creationId="{E4632882-F8C6-4A0B-B7A3-D62BD09F6D33}"/>
          </ac:picMkLst>
        </pc:picChg>
        <pc:picChg chg="del mod">
          <ac:chgData name="li bo" userId="86e360d6c7446f46" providerId="LiveId" clId="{53DB0FCD-A184-457E-BE80-D47C5C6730D9}" dt="2022-08-20T07:09:25.780" v="6462" actId="478"/>
          <ac:picMkLst>
            <pc:docMk/>
            <pc:sldMk cId="2009916550" sldId="276"/>
            <ac:picMk id="28" creationId="{FFC05093-BAE6-429D-95CA-84943A71FEEE}"/>
          </ac:picMkLst>
        </pc:picChg>
        <pc:picChg chg="del mod ord">
          <ac:chgData name="li bo" userId="86e360d6c7446f46" providerId="LiveId" clId="{53DB0FCD-A184-457E-BE80-D47C5C6730D9}" dt="2022-08-20T07:10:15.332" v="6471" actId="478"/>
          <ac:picMkLst>
            <pc:docMk/>
            <pc:sldMk cId="2009916550" sldId="276"/>
            <ac:picMk id="30" creationId="{F6E6C694-A848-4DFE-B7BB-002F431A9854}"/>
          </ac:picMkLst>
        </pc:picChg>
        <pc:picChg chg="del mod ord">
          <ac:chgData name="li bo" userId="86e360d6c7446f46" providerId="LiveId" clId="{53DB0FCD-A184-457E-BE80-D47C5C6730D9}" dt="2022-08-20T07:11:36.433" v="6499" actId="478"/>
          <ac:picMkLst>
            <pc:docMk/>
            <pc:sldMk cId="2009916550" sldId="276"/>
            <ac:picMk id="32" creationId="{6AAFB28B-E4AC-4CE6-980F-4C5DCC12D9CE}"/>
          </ac:picMkLst>
        </pc:picChg>
        <pc:picChg chg="del mod ord">
          <ac:chgData name="li bo" userId="86e360d6c7446f46" providerId="LiveId" clId="{53DB0FCD-A184-457E-BE80-D47C5C6730D9}" dt="2022-08-20T07:11:58.937" v="6513" actId="478"/>
          <ac:picMkLst>
            <pc:docMk/>
            <pc:sldMk cId="2009916550" sldId="276"/>
            <ac:picMk id="34" creationId="{66C2A0C2-B9A9-45B4-8440-E6EF15D99CB4}"/>
          </ac:picMkLst>
        </pc:picChg>
        <pc:picChg chg="del mod ord">
          <ac:chgData name="li bo" userId="86e360d6c7446f46" providerId="LiveId" clId="{53DB0FCD-A184-457E-BE80-D47C5C6730D9}" dt="2022-08-20T07:12:23.979" v="6527" actId="478"/>
          <ac:picMkLst>
            <pc:docMk/>
            <pc:sldMk cId="2009916550" sldId="276"/>
            <ac:picMk id="36" creationId="{BC6BE27E-5493-4808-86A9-278403AF1E9C}"/>
          </ac:picMkLst>
        </pc:picChg>
        <pc:picChg chg="del mod ord">
          <ac:chgData name="li bo" userId="86e360d6c7446f46" providerId="LiveId" clId="{53DB0FCD-A184-457E-BE80-D47C5C6730D9}" dt="2022-08-20T10:21:13.958" v="9723" actId="478"/>
          <ac:picMkLst>
            <pc:docMk/>
            <pc:sldMk cId="2009916550" sldId="276"/>
            <ac:picMk id="38" creationId="{123D8D1E-15FC-4B82-8860-6CA91892874F}"/>
          </ac:picMkLst>
        </pc:picChg>
        <pc:picChg chg="del mod ord">
          <ac:chgData name="li bo" userId="86e360d6c7446f46" providerId="LiveId" clId="{53DB0FCD-A184-457E-BE80-D47C5C6730D9}" dt="2022-08-20T10:21:05.492" v="9709" actId="478"/>
          <ac:picMkLst>
            <pc:docMk/>
            <pc:sldMk cId="2009916550" sldId="276"/>
            <ac:picMk id="40" creationId="{E10D2433-2ED3-4D18-805A-32AE566A1BFE}"/>
          </ac:picMkLst>
        </pc:picChg>
        <pc:picChg chg="del mod ord">
          <ac:chgData name="li bo" userId="86e360d6c7446f46" providerId="LiveId" clId="{53DB0FCD-A184-457E-BE80-D47C5C6730D9}" dt="2022-08-20T12:24:57.361" v="11676" actId="478"/>
          <ac:picMkLst>
            <pc:docMk/>
            <pc:sldMk cId="2009916550" sldId="276"/>
            <ac:picMk id="42" creationId="{6D0A1886-A7F3-452F-A8C2-8F3E70C03104}"/>
          </ac:picMkLst>
        </pc:picChg>
        <pc:picChg chg="mod ord">
          <ac:chgData name="li bo" userId="86e360d6c7446f46" providerId="LiveId" clId="{53DB0FCD-A184-457E-BE80-D47C5C6730D9}" dt="2022-08-26T15:30:11.936" v="59214" actId="1076"/>
          <ac:picMkLst>
            <pc:docMk/>
            <pc:sldMk cId="2009916550" sldId="276"/>
            <ac:picMk id="44" creationId="{E187E1A5-5C66-4768-B4F6-9E6518601FC7}"/>
          </ac:picMkLst>
        </pc:picChg>
        <pc:picChg chg="mod ord">
          <ac:chgData name="li bo" userId="86e360d6c7446f46" providerId="LiveId" clId="{53DB0FCD-A184-457E-BE80-D47C5C6730D9}" dt="2022-08-20T12:25:04.070" v="11680" actId="1076"/>
          <ac:picMkLst>
            <pc:docMk/>
            <pc:sldMk cId="2009916550" sldId="276"/>
            <ac:picMk id="48" creationId="{B1636C0F-2007-4F4F-9737-F35E51A61CB5}"/>
          </ac:picMkLst>
        </pc:picChg>
      </pc:sldChg>
      <pc:sldChg chg="addSp delSp modSp add mod modAnim">
        <pc:chgData name="li bo" userId="86e360d6c7446f46" providerId="LiveId" clId="{53DB0FCD-A184-457E-BE80-D47C5C6730D9}" dt="2022-09-22T03:07:52.594" v="78719"/>
        <pc:sldMkLst>
          <pc:docMk/>
          <pc:sldMk cId="508811327" sldId="277"/>
        </pc:sldMkLst>
        <pc:spChg chg="mod">
          <ac:chgData name="li bo" userId="86e360d6c7446f46" providerId="LiveId" clId="{53DB0FCD-A184-457E-BE80-D47C5C6730D9}" dt="2022-08-25T07:07:50.879" v="46161" actId="20577"/>
          <ac:spMkLst>
            <pc:docMk/>
            <pc:sldMk cId="508811327" sldId="277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5T07:08:13.999" v="46191" actId="20577"/>
          <ac:spMkLst>
            <pc:docMk/>
            <pc:sldMk cId="508811327" sldId="277"/>
            <ac:spMk id="3" creationId="{400792E5-9ED7-46C4-9C77-27C8DA7ECC9A}"/>
          </ac:spMkLst>
        </pc:spChg>
        <pc:grpChg chg="add mod">
          <ac:chgData name="li bo" userId="86e360d6c7446f46" providerId="LiveId" clId="{53DB0FCD-A184-457E-BE80-D47C5C6730D9}" dt="2022-08-20T08:35:49.502" v="8219" actId="1076"/>
          <ac:grpSpMkLst>
            <pc:docMk/>
            <pc:sldMk cId="508811327" sldId="277"/>
            <ac:grpSpMk id="14" creationId="{38952911-D3DC-42F6-808A-1FFEA4317AD0}"/>
          </ac:grpSpMkLst>
        </pc:grpChg>
        <pc:grpChg chg="add del mod">
          <ac:chgData name="li bo" userId="86e360d6c7446f46" providerId="LiveId" clId="{53DB0FCD-A184-457E-BE80-D47C5C6730D9}" dt="2022-08-20T08:26:19.270" v="8040" actId="478"/>
          <ac:grpSpMkLst>
            <pc:docMk/>
            <pc:sldMk cId="508811327" sldId="277"/>
            <ac:grpSpMk id="18" creationId="{008E7AEF-6D80-43BA-973D-DDD38FA83E99}"/>
          </ac:grpSpMkLst>
        </pc:grpChg>
        <pc:picChg chg="del mod ord">
          <ac:chgData name="li bo" userId="86e360d6c7446f46" providerId="LiveId" clId="{53DB0FCD-A184-457E-BE80-D47C5C6730D9}" dt="2022-08-20T08:06:04.667" v="7407" actId="478"/>
          <ac:picMkLst>
            <pc:docMk/>
            <pc:sldMk cId="508811327" sldId="277"/>
            <ac:picMk id="5" creationId="{89D632F8-B9F9-4BBE-8721-D3C29F00066B}"/>
          </ac:picMkLst>
        </pc:picChg>
        <pc:picChg chg="add del mod">
          <ac:chgData name="li bo" userId="86e360d6c7446f46" providerId="LiveId" clId="{53DB0FCD-A184-457E-BE80-D47C5C6730D9}" dt="2022-08-20T08:04:36.245" v="7365" actId="478"/>
          <ac:picMkLst>
            <pc:docMk/>
            <pc:sldMk cId="508811327" sldId="277"/>
            <ac:picMk id="6" creationId="{4BA035F3-7DAC-465A-82FC-90AFD8C00049}"/>
          </ac:picMkLst>
        </pc:picChg>
        <pc:picChg chg="mod ord">
          <ac:chgData name="li bo" userId="86e360d6c7446f46" providerId="LiveId" clId="{53DB0FCD-A184-457E-BE80-D47C5C6730D9}" dt="2022-08-20T08:10:53.574" v="7659" actId="1076"/>
          <ac:picMkLst>
            <pc:docMk/>
            <pc:sldMk cId="508811327" sldId="277"/>
            <ac:picMk id="8" creationId="{FB5FB0C4-FA03-4046-902D-A6619649A116}"/>
          </ac:picMkLst>
        </pc:picChg>
        <pc:picChg chg="add del mod">
          <ac:chgData name="li bo" userId="86e360d6c7446f46" providerId="LiveId" clId="{53DB0FCD-A184-457E-BE80-D47C5C6730D9}" dt="2022-08-20T08:05:30.782" v="7391" actId="478"/>
          <ac:picMkLst>
            <pc:docMk/>
            <pc:sldMk cId="508811327" sldId="277"/>
            <ac:picMk id="9" creationId="{4989F13C-E560-49D7-A6B3-DB795BF5C315}"/>
          </ac:picMkLst>
        </pc:picChg>
        <pc:picChg chg="mod ord">
          <ac:chgData name="li bo" userId="86e360d6c7446f46" providerId="LiveId" clId="{53DB0FCD-A184-457E-BE80-D47C5C6730D9}" dt="2022-08-20T08:10:52.273" v="7658" actId="1076"/>
          <ac:picMkLst>
            <pc:docMk/>
            <pc:sldMk cId="508811327" sldId="277"/>
            <ac:picMk id="11" creationId="{F3CE4350-5783-4FE4-93A0-263F9FFBD894}"/>
          </ac:picMkLst>
        </pc:picChg>
        <pc:picChg chg="add mod">
          <ac:chgData name="li bo" userId="86e360d6c7446f46" providerId="LiveId" clId="{53DB0FCD-A184-457E-BE80-D47C5C6730D9}" dt="2022-08-20T08:35:49.502" v="8219" actId="1076"/>
          <ac:picMkLst>
            <pc:docMk/>
            <pc:sldMk cId="508811327" sldId="277"/>
            <ac:picMk id="13" creationId="{8D62D0D1-9CE9-45AA-B7F9-A515C186F6AD}"/>
          </ac:picMkLst>
        </pc:picChg>
        <pc:picChg chg="del mod">
          <ac:chgData name="li bo" userId="86e360d6c7446f46" providerId="LiveId" clId="{53DB0FCD-A184-457E-BE80-D47C5C6730D9}" dt="2022-08-20T08:33:13.286" v="8154" actId="478"/>
          <ac:picMkLst>
            <pc:docMk/>
            <pc:sldMk cId="508811327" sldId="277"/>
            <ac:picMk id="16" creationId="{2DA97848-779D-423F-8A33-075CBFA28C9F}"/>
          </ac:picMkLst>
        </pc:picChg>
        <pc:picChg chg="mod">
          <ac:chgData name="li bo" userId="86e360d6c7446f46" providerId="LiveId" clId="{53DB0FCD-A184-457E-BE80-D47C5C6730D9}" dt="2022-08-20T08:26:16.106" v="8039" actId="1076"/>
          <ac:picMkLst>
            <pc:docMk/>
            <pc:sldMk cId="508811327" sldId="277"/>
            <ac:picMk id="19" creationId="{F2CD1B06-23CF-4CD5-9049-80F453FF9005}"/>
          </ac:picMkLst>
        </pc:picChg>
        <pc:picChg chg="mod">
          <ac:chgData name="li bo" userId="86e360d6c7446f46" providerId="LiveId" clId="{53DB0FCD-A184-457E-BE80-D47C5C6730D9}" dt="2022-08-20T08:26:16.106" v="8039" actId="1076"/>
          <ac:picMkLst>
            <pc:docMk/>
            <pc:sldMk cId="508811327" sldId="277"/>
            <ac:picMk id="20" creationId="{0E3AA779-6813-4058-8C8C-E29567EE377B}"/>
          </ac:picMkLst>
        </pc:picChg>
        <pc:picChg chg="del mod ord">
          <ac:chgData name="li bo" userId="86e360d6c7446f46" providerId="LiveId" clId="{53DB0FCD-A184-457E-BE80-D47C5C6730D9}" dt="2022-08-20T08:34:19.817" v="8173" actId="478"/>
          <ac:picMkLst>
            <pc:docMk/>
            <pc:sldMk cId="508811327" sldId="277"/>
            <ac:picMk id="21" creationId="{850EF243-1E96-47B3-B562-EC818839F545}"/>
          </ac:picMkLst>
        </pc:picChg>
        <pc:picChg chg="del mod ord">
          <ac:chgData name="li bo" userId="86e360d6c7446f46" providerId="LiveId" clId="{53DB0FCD-A184-457E-BE80-D47C5C6730D9}" dt="2022-08-20T08:35:15.860" v="8202" actId="478"/>
          <ac:picMkLst>
            <pc:docMk/>
            <pc:sldMk cId="508811327" sldId="277"/>
            <ac:picMk id="23" creationId="{67F0C8AB-4138-47DC-B3E3-C29EEE75817E}"/>
          </ac:picMkLst>
        </pc:picChg>
        <pc:picChg chg="del">
          <ac:chgData name="li bo" userId="86e360d6c7446f46" providerId="LiveId" clId="{53DB0FCD-A184-457E-BE80-D47C5C6730D9}" dt="2022-08-20T07:39:02.522" v="7147" actId="478"/>
          <ac:picMkLst>
            <pc:docMk/>
            <pc:sldMk cId="508811327" sldId="277"/>
            <ac:picMk id="24" creationId="{547BA855-CA50-44B5-B88D-3A8FB95D006F}"/>
          </ac:picMkLst>
        </pc:picChg>
        <pc:picChg chg="del mod ord">
          <ac:chgData name="li bo" userId="86e360d6c7446f46" providerId="LiveId" clId="{53DB0FCD-A184-457E-BE80-D47C5C6730D9}" dt="2022-08-20T08:35:24.456" v="8216" actId="478"/>
          <ac:picMkLst>
            <pc:docMk/>
            <pc:sldMk cId="508811327" sldId="277"/>
            <ac:picMk id="26" creationId="{7423169B-E77E-4639-8C45-93650225C620}"/>
          </ac:picMkLst>
        </pc:picChg>
        <pc:picChg chg="mod ord">
          <ac:chgData name="li bo" userId="86e360d6c7446f46" providerId="LiveId" clId="{53DB0FCD-A184-457E-BE80-D47C5C6730D9}" dt="2022-08-20T08:35:24.456" v="8218" actId="962"/>
          <ac:picMkLst>
            <pc:docMk/>
            <pc:sldMk cId="508811327" sldId="277"/>
            <ac:picMk id="28" creationId="{6A1A0CA2-C789-439A-A225-2573B370B74A}"/>
          </ac:picMkLst>
        </pc:picChg>
        <pc:picChg chg="del">
          <ac:chgData name="li bo" userId="86e360d6c7446f46" providerId="LiveId" clId="{53DB0FCD-A184-457E-BE80-D47C5C6730D9}" dt="2022-08-20T07:39:04.402" v="7148" actId="478"/>
          <ac:picMkLst>
            <pc:docMk/>
            <pc:sldMk cId="508811327" sldId="277"/>
            <ac:picMk id="30" creationId="{4987D564-BEBD-4348-87C0-CC77DA3B60CE}"/>
          </ac:picMkLst>
        </pc:picChg>
        <pc:picChg chg="add mod">
          <ac:chgData name="li bo" userId="86e360d6c7446f46" providerId="LiveId" clId="{53DB0FCD-A184-457E-BE80-D47C5C6730D9}" dt="2022-08-20T08:35:49.502" v="8219" actId="1076"/>
          <ac:picMkLst>
            <pc:docMk/>
            <pc:sldMk cId="508811327" sldId="277"/>
            <ac:picMk id="5122" creationId="{FC87389C-F8BE-447C-AF63-6F3BDBAB39DE}"/>
          </ac:picMkLst>
        </pc:picChg>
      </pc:sldChg>
      <pc:sldChg chg="addSp delSp modSp add mod modAnim modNotesTx">
        <pc:chgData name="li bo" userId="86e360d6c7446f46" providerId="LiveId" clId="{53DB0FCD-A184-457E-BE80-D47C5C6730D9}" dt="2022-09-22T03:09:22.549" v="78739"/>
        <pc:sldMkLst>
          <pc:docMk/>
          <pc:sldMk cId="354384927" sldId="278"/>
        </pc:sldMkLst>
        <pc:spChg chg="mod">
          <ac:chgData name="li bo" userId="86e360d6c7446f46" providerId="LiveId" clId="{53DB0FCD-A184-457E-BE80-D47C5C6730D9}" dt="2022-08-25T07:08:28.041" v="46220" actId="20577"/>
          <ac:spMkLst>
            <pc:docMk/>
            <pc:sldMk cId="354384927" sldId="278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22T03:08:29.097" v="78731" actId="20577"/>
          <ac:spMkLst>
            <pc:docMk/>
            <pc:sldMk cId="354384927" sldId="278"/>
            <ac:spMk id="3" creationId="{400792E5-9ED7-46C4-9C77-27C8DA7ECC9A}"/>
          </ac:spMkLst>
        </pc:spChg>
        <pc:spChg chg="del ord">
          <ac:chgData name="li bo" userId="86e360d6c7446f46" providerId="LiveId" clId="{53DB0FCD-A184-457E-BE80-D47C5C6730D9}" dt="2022-08-20T10:51:16.471" v="9971" actId="478"/>
          <ac:spMkLst>
            <pc:docMk/>
            <pc:sldMk cId="354384927" sldId="278"/>
            <ac:spMk id="19" creationId="{A4382360-E230-4FC6-A710-69A2A747696E}"/>
          </ac:spMkLst>
        </pc:spChg>
        <pc:spChg chg="del ord">
          <ac:chgData name="li bo" userId="86e360d6c7446f46" providerId="LiveId" clId="{53DB0FCD-A184-457E-BE80-D47C5C6730D9}" dt="2022-08-20T10:51:25.475" v="9987" actId="478"/>
          <ac:spMkLst>
            <pc:docMk/>
            <pc:sldMk cId="354384927" sldId="278"/>
            <ac:spMk id="23" creationId="{A0EA5833-91C1-4E5A-B809-363FD2856725}"/>
          </ac:spMkLst>
        </pc:spChg>
        <pc:grpChg chg="del">
          <ac:chgData name="li bo" userId="86e360d6c7446f46" providerId="LiveId" clId="{53DB0FCD-A184-457E-BE80-D47C5C6730D9}" dt="2022-08-20T09:11:59.307" v="8233" actId="478"/>
          <ac:grpSpMkLst>
            <pc:docMk/>
            <pc:sldMk cId="354384927" sldId="278"/>
            <ac:grpSpMk id="14" creationId="{38952911-D3DC-42F6-808A-1FFEA4317AD0}"/>
          </ac:grpSpMkLst>
        </pc:grpChg>
        <pc:grpChg chg="add del mod">
          <ac:chgData name="li bo" userId="86e360d6c7446f46" providerId="LiveId" clId="{53DB0FCD-A184-457E-BE80-D47C5C6730D9}" dt="2022-08-20T09:57:33.402" v="9445" actId="165"/>
          <ac:grpSpMkLst>
            <pc:docMk/>
            <pc:sldMk cId="354384927" sldId="278"/>
            <ac:grpSpMk id="17" creationId="{AEEFDFCE-C8F5-4147-8CB3-6889697CFABD}"/>
          </ac:grpSpMkLst>
        </pc:grpChg>
        <pc:grpChg chg="add mod">
          <ac:chgData name="li bo" userId="86e360d6c7446f46" providerId="LiveId" clId="{53DB0FCD-A184-457E-BE80-D47C5C6730D9}" dt="2022-08-20T09:58:00.514" v="9455" actId="164"/>
          <ac:grpSpMkLst>
            <pc:docMk/>
            <pc:sldMk cId="354384927" sldId="278"/>
            <ac:grpSpMk id="18" creationId="{E1C717CB-0FB9-4821-8CC5-843E3A91D4D9}"/>
          </ac:grpSpMkLst>
        </pc:grpChg>
        <pc:grpChg chg="ord">
          <ac:chgData name="li bo" userId="86e360d6c7446f46" providerId="LiveId" clId="{53DB0FCD-A184-457E-BE80-D47C5C6730D9}" dt="2022-08-20T10:51:16.470" v="9970"/>
          <ac:grpSpMkLst>
            <pc:docMk/>
            <pc:sldMk cId="354384927" sldId="278"/>
            <ac:grpSpMk id="22" creationId="{7E467BAC-E2BA-4160-87B5-25C76E8A29DC}"/>
          </ac:grpSpMkLst>
        </pc:grpChg>
        <pc:grpChg chg="mod ord">
          <ac:chgData name="li bo" userId="86e360d6c7446f46" providerId="LiveId" clId="{53DB0FCD-A184-457E-BE80-D47C5C6730D9}" dt="2022-08-20T10:54:40.856" v="10188" actId="1076"/>
          <ac:grpSpMkLst>
            <pc:docMk/>
            <pc:sldMk cId="354384927" sldId="278"/>
            <ac:grpSpMk id="26" creationId="{91C59E7C-6E77-474A-B126-E1281B4A65CB}"/>
          </ac:grpSpMkLst>
        </pc:grpChg>
        <pc:picChg chg="add mod topLvl">
          <ac:chgData name="li bo" userId="86e360d6c7446f46" providerId="LiveId" clId="{53DB0FCD-A184-457E-BE80-D47C5C6730D9}" dt="2022-08-20T09:58:00.514" v="9455" actId="164"/>
          <ac:picMkLst>
            <pc:docMk/>
            <pc:sldMk cId="354384927" sldId="278"/>
            <ac:picMk id="5" creationId="{74A2680E-ED35-4947-A819-E5155CE49FA7}"/>
          </ac:picMkLst>
        </pc:picChg>
        <pc:picChg chg="add mod topLvl">
          <ac:chgData name="li bo" userId="86e360d6c7446f46" providerId="LiveId" clId="{53DB0FCD-A184-457E-BE80-D47C5C6730D9}" dt="2022-08-20T09:58:00.514" v="9455" actId="164"/>
          <ac:picMkLst>
            <pc:docMk/>
            <pc:sldMk cId="354384927" sldId="278"/>
            <ac:picMk id="7" creationId="{B3A785D4-7A71-43A2-9200-507FB3A7AD11}"/>
          </ac:picMkLst>
        </pc:picChg>
        <pc:picChg chg="del">
          <ac:chgData name="li bo" userId="86e360d6c7446f46" providerId="LiveId" clId="{53DB0FCD-A184-457E-BE80-D47C5C6730D9}" dt="2022-08-20T09:11:57.357" v="8232" actId="478"/>
          <ac:picMkLst>
            <pc:docMk/>
            <pc:sldMk cId="354384927" sldId="278"/>
            <ac:picMk id="8" creationId="{FB5FB0C4-FA03-4046-902D-A6619649A116}"/>
          </ac:picMkLst>
        </pc:picChg>
        <pc:picChg chg="del mod topLvl">
          <ac:chgData name="li bo" userId="86e360d6c7446f46" providerId="LiveId" clId="{53DB0FCD-A184-457E-BE80-D47C5C6730D9}" dt="2022-08-20T10:51:16.467" v="9969" actId="478"/>
          <ac:picMkLst>
            <pc:docMk/>
            <pc:sldMk cId="354384927" sldId="278"/>
            <ac:picMk id="10" creationId="{F6816644-B604-4C41-8470-E2692CC93194}"/>
          </ac:picMkLst>
        </pc:picChg>
        <pc:picChg chg="del">
          <ac:chgData name="li bo" userId="86e360d6c7446f46" providerId="LiveId" clId="{53DB0FCD-A184-457E-BE80-D47C5C6730D9}" dt="2022-08-20T09:12:00.044" v="8234" actId="478"/>
          <ac:picMkLst>
            <pc:docMk/>
            <pc:sldMk cId="354384927" sldId="278"/>
            <ac:picMk id="11" creationId="{F3CE4350-5783-4FE4-93A0-263F9FFBD894}"/>
          </ac:picMkLst>
        </pc:picChg>
        <pc:picChg chg="del mod ord topLvl">
          <ac:chgData name="li bo" userId="86e360d6c7446f46" providerId="LiveId" clId="{53DB0FCD-A184-457E-BE80-D47C5C6730D9}" dt="2022-08-20T10:51:25.473" v="9985" actId="478"/>
          <ac:picMkLst>
            <pc:docMk/>
            <pc:sldMk cId="354384927" sldId="278"/>
            <ac:picMk id="15" creationId="{2D073D20-73E3-4C5A-AF5E-BFE3FB8AC041}"/>
          </ac:picMkLst>
        </pc:picChg>
        <pc:picChg chg="add del mod">
          <ac:chgData name="li bo" userId="86e360d6c7446f46" providerId="LiveId" clId="{53DB0FCD-A184-457E-BE80-D47C5C6730D9}" dt="2022-08-20T09:33:07.775" v="9059" actId="478"/>
          <ac:picMkLst>
            <pc:docMk/>
            <pc:sldMk cId="354384927" sldId="278"/>
            <ac:picMk id="16" creationId="{32152683-12B0-421E-AE3B-4BF5C77D3263}"/>
          </ac:picMkLst>
        </pc:picChg>
        <pc:picChg chg="mod ord">
          <ac:chgData name="li bo" userId="86e360d6c7446f46" providerId="LiveId" clId="{53DB0FCD-A184-457E-BE80-D47C5C6730D9}" dt="2022-08-20T10:54:53.574" v="10190" actId="1076"/>
          <ac:picMkLst>
            <pc:docMk/>
            <pc:sldMk cId="354384927" sldId="278"/>
            <ac:picMk id="21" creationId="{84717654-858F-46DA-82D5-B34587AE69DC}"/>
          </ac:picMkLst>
        </pc:picChg>
        <pc:picChg chg="mod ord">
          <ac:chgData name="li bo" userId="86e360d6c7446f46" providerId="LiveId" clId="{53DB0FCD-A184-457E-BE80-D47C5C6730D9}" dt="2022-08-20T10:54:50.191" v="10189" actId="1076"/>
          <ac:picMkLst>
            <pc:docMk/>
            <pc:sldMk cId="354384927" sldId="278"/>
            <ac:picMk id="25" creationId="{9659E01D-0DE2-4F46-915E-D462C44132CA}"/>
          </ac:picMkLst>
        </pc:picChg>
        <pc:picChg chg="del">
          <ac:chgData name="li bo" userId="86e360d6c7446f46" providerId="LiveId" clId="{53DB0FCD-A184-457E-BE80-D47C5C6730D9}" dt="2022-08-20T09:12:00.725" v="8235" actId="478"/>
          <ac:picMkLst>
            <pc:docMk/>
            <pc:sldMk cId="354384927" sldId="278"/>
            <ac:picMk id="28" creationId="{6A1A0CA2-C789-439A-A225-2573B370B74A}"/>
          </ac:picMkLst>
        </pc:picChg>
      </pc:sldChg>
      <pc:sldChg chg="addSp delSp modSp add mod modAnim">
        <pc:chgData name="li bo" userId="86e360d6c7446f46" providerId="LiveId" clId="{53DB0FCD-A184-457E-BE80-D47C5C6730D9}" dt="2022-09-22T04:47:01.719" v="78753"/>
        <pc:sldMkLst>
          <pc:docMk/>
          <pc:sldMk cId="883979843" sldId="279"/>
        </pc:sldMkLst>
        <pc:spChg chg="mod">
          <ac:chgData name="li bo" userId="86e360d6c7446f46" providerId="LiveId" clId="{53DB0FCD-A184-457E-BE80-D47C5C6730D9}" dt="2022-08-20T10:27:10.697" v="9921" actId="20577"/>
          <ac:spMkLst>
            <pc:docMk/>
            <pc:sldMk cId="883979843" sldId="279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0T12:35:40.616" v="11931" actId="404"/>
          <ac:spMkLst>
            <pc:docMk/>
            <pc:sldMk cId="883979843" sldId="279"/>
            <ac:spMk id="3" creationId="{400792E5-9ED7-46C4-9C77-27C8DA7ECC9A}"/>
          </ac:spMkLst>
        </pc:spChg>
        <pc:spChg chg="del">
          <ac:chgData name="li bo" userId="86e360d6c7446f46" providerId="LiveId" clId="{53DB0FCD-A184-457E-BE80-D47C5C6730D9}" dt="2022-08-20T10:27:17.808" v="9923" actId="478"/>
          <ac:spMkLst>
            <pc:docMk/>
            <pc:sldMk cId="883979843" sldId="279"/>
            <ac:spMk id="45" creationId="{92451E22-027C-47EC-9394-EE0EA2FF47A0}"/>
          </ac:spMkLst>
        </pc:spChg>
        <pc:spChg chg="del">
          <ac:chgData name="li bo" userId="86e360d6c7446f46" providerId="LiveId" clId="{53DB0FCD-A184-457E-BE80-D47C5C6730D9}" dt="2022-08-20T10:27:13.569" v="9922" actId="478"/>
          <ac:spMkLst>
            <pc:docMk/>
            <pc:sldMk cId="883979843" sldId="279"/>
            <ac:spMk id="46" creationId="{25834EC1-CCD5-4F09-BA21-6F14DF87EA4E}"/>
          </ac:spMkLst>
        </pc:spChg>
        <pc:picChg chg="del mod ord">
          <ac:chgData name="li bo" userId="86e360d6c7446f46" providerId="LiveId" clId="{53DB0FCD-A184-457E-BE80-D47C5C6730D9}" dt="2022-08-20T10:49:58.850" v="9952" actId="478"/>
          <ac:picMkLst>
            <pc:docMk/>
            <pc:sldMk cId="883979843" sldId="279"/>
            <ac:picMk id="5" creationId="{E0BB0096-551D-4D89-A5F4-56911DCF5266}"/>
          </ac:picMkLst>
        </pc:picChg>
        <pc:picChg chg="del mod ord">
          <ac:chgData name="li bo" userId="86e360d6c7446f46" providerId="LiveId" clId="{53DB0FCD-A184-457E-BE80-D47C5C6730D9}" dt="2022-08-20T12:24:42.879" v="11641" actId="478"/>
          <ac:picMkLst>
            <pc:docMk/>
            <pc:sldMk cId="883979843" sldId="279"/>
            <ac:picMk id="7" creationId="{55BE2995-638E-43EA-9565-0EAA7DFFEE78}"/>
          </ac:picMkLst>
        </pc:picChg>
        <pc:picChg chg="del mod">
          <ac:chgData name="li bo" userId="86e360d6c7446f46" providerId="LiveId" clId="{53DB0FCD-A184-457E-BE80-D47C5C6730D9}" dt="2022-08-20T11:44:43.921" v="10723" actId="478"/>
          <ac:picMkLst>
            <pc:docMk/>
            <pc:sldMk cId="883979843" sldId="279"/>
            <ac:picMk id="9" creationId="{F51AEC5C-7E7D-4513-9F6B-A315217A0284}"/>
          </ac:picMkLst>
        </pc:picChg>
        <pc:picChg chg="del mod ord">
          <ac:chgData name="li bo" userId="86e360d6c7446f46" providerId="LiveId" clId="{53DB0FCD-A184-457E-BE80-D47C5C6730D9}" dt="2022-08-20T12:06:58.765" v="11182" actId="478"/>
          <ac:picMkLst>
            <pc:docMk/>
            <pc:sldMk cId="883979843" sldId="279"/>
            <ac:picMk id="11" creationId="{453CCFC8-29FB-47DF-A1C3-CE0B6CA3820D}"/>
          </ac:picMkLst>
        </pc:picChg>
        <pc:picChg chg="del mod ord">
          <ac:chgData name="li bo" userId="86e360d6c7446f46" providerId="LiveId" clId="{53DB0FCD-A184-457E-BE80-D47C5C6730D9}" dt="2022-08-20T11:53:38.940" v="10863" actId="478"/>
          <ac:picMkLst>
            <pc:docMk/>
            <pc:sldMk cId="883979843" sldId="279"/>
            <ac:picMk id="13" creationId="{F2251ACE-A3E1-40E6-ACCE-ECE76E981105}"/>
          </ac:picMkLst>
        </pc:picChg>
        <pc:picChg chg="del mod ord">
          <ac:chgData name="li bo" userId="86e360d6c7446f46" providerId="LiveId" clId="{53DB0FCD-A184-457E-BE80-D47C5C6730D9}" dt="2022-08-20T11:53:53.703" v="10877" actId="478"/>
          <ac:picMkLst>
            <pc:docMk/>
            <pc:sldMk cId="883979843" sldId="279"/>
            <ac:picMk id="15" creationId="{1526D06F-8BF4-4FA5-AFA9-6525AF99A5B5}"/>
          </ac:picMkLst>
        </pc:picChg>
        <pc:picChg chg="add del mod">
          <ac:chgData name="li bo" userId="86e360d6c7446f46" providerId="LiveId" clId="{53DB0FCD-A184-457E-BE80-D47C5C6730D9}" dt="2022-08-20T11:53:27.719" v="10849" actId="478"/>
          <ac:picMkLst>
            <pc:docMk/>
            <pc:sldMk cId="883979843" sldId="279"/>
            <ac:picMk id="16" creationId="{929A9276-13B8-4F2B-B614-0D74F487750A}"/>
          </ac:picMkLst>
        </pc:picChg>
        <pc:picChg chg="del mod ord">
          <ac:chgData name="li bo" userId="86e360d6c7446f46" providerId="LiveId" clId="{53DB0FCD-A184-457E-BE80-D47C5C6730D9}" dt="2022-08-20T11:54:05.050" v="10891" actId="478"/>
          <ac:picMkLst>
            <pc:docMk/>
            <pc:sldMk cId="883979843" sldId="279"/>
            <ac:picMk id="18" creationId="{6C8022EF-FB1C-4964-B41A-D4FA6B279F30}"/>
          </ac:picMkLst>
        </pc:picChg>
        <pc:picChg chg="del mod ord">
          <ac:chgData name="li bo" userId="86e360d6c7446f46" providerId="LiveId" clId="{53DB0FCD-A184-457E-BE80-D47C5C6730D9}" dt="2022-08-20T11:54:22.654" v="10905" actId="478"/>
          <ac:picMkLst>
            <pc:docMk/>
            <pc:sldMk cId="883979843" sldId="279"/>
            <ac:picMk id="20" creationId="{35C1B434-5528-41E4-9AD8-509E0FFDA1B4}"/>
          </ac:picMkLst>
        </pc:picChg>
        <pc:picChg chg="del mod ord">
          <ac:chgData name="li bo" userId="86e360d6c7446f46" providerId="LiveId" clId="{53DB0FCD-A184-457E-BE80-D47C5C6730D9}" dt="2022-08-20T11:56:11.740" v="10920" actId="478"/>
          <ac:picMkLst>
            <pc:docMk/>
            <pc:sldMk cId="883979843" sldId="279"/>
            <ac:picMk id="22" creationId="{D096FEFD-6E53-476B-9681-480B13C8D760}"/>
          </ac:picMkLst>
        </pc:picChg>
        <pc:picChg chg="del mod ord">
          <ac:chgData name="li bo" userId="86e360d6c7446f46" providerId="LiveId" clId="{53DB0FCD-A184-457E-BE80-D47C5C6730D9}" dt="2022-08-20T11:56:19.074" v="10934" actId="478"/>
          <ac:picMkLst>
            <pc:docMk/>
            <pc:sldMk cId="883979843" sldId="279"/>
            <ac:picMk id="24" creationId="{BDB087AC-AA10-4D8C-9513-0520B8634619}"/>
          </ac:picMkLst>
        </pc:picChg>
        <pc:picChg chg="del mod ord">
          <ac:chgData name="li bo" userId="86e360d6c7446f46" providerId="LiveId" clId="{53DB0FCD-A184-457E-BE80-D47C5C6730D9}" dt="2022-08-20T11:57:17.150" v="10952" actId="478"/>
          <ac:picMkLst>
            <pc:docMk/>
            <pc:sldMk cId="883979843" sldId="279"/>
            <ac:picMk id="26" creationId="{AFD1066D-7E34-4E7A-B7A8-012A2D855936}"/>
          </ac:picMkLst>
        </pc:picChg>
        <pc:picChg chg="del mod ord">
          <ac:chgData name="li bo" userId="86e360d6c7446f46" providerId="LiveId" clId="{53DB0FCD-A184-457E-BE80-D47C5C6730D9}" dt="2022-08-20T11:57:39.556" v="10966" actId="478"/>
          <ac:picMkLst>
            <pc:docMk/>
            <pc:sldMk cId="883979843" sldId="279"/>
            <ac:picMk id="28" creationId="{93EFB786-3E13-4586-9CC8-D17AA48ADAFE}"/>
          </ac:picMkLst>
        </pc:picChg>
        <pc:picChg chg="del mod ord">
          <ac:chgData name="li bo" userId="86e360d6c7446f46" providerId="LiveId" clId="{53DB0FCD-A184-457E-BE80-D47C5C6730D9}" dt="2022-08-20T11:58:44.571" v="10987" actId="478"/>
          <ac:picMkLst>
            <pc:docMk/>
            <pc:sldMk cId="883979843" sldId="279"/>
            <ac:picMk id="30" creationId="{835D071E-683D-49CE-8C74-5F00A569EF1D}"/>
          </ac:picMkLst>
        </pc:picChg>
        <pc:picChg chg="del mod ord">
          <ac:chgData name="li bo" userId="86e360d6c7446f46" providerId="LiveId" clId="{53DB0FCD-A184-457E-BE80-D47C5C6730D9}" dt="2022-08-20T11:59:50.154" v="11005" actId="478"/>
          <ac:picMkLst>
            <pc:docMk/>
            <pc:sldMk cId="883979843" sldId="279"/>
            <ac:picMk id="32" creationId="{399A7B00-6B66-4D82-B8EC-9281B14BA600}"/>
          </ac:picMkLst>
        </pc:picChg>
        <pc:picChg chg="add del mod ord">
          <ac:chgData name="li bo" userId="86e360d6c7446f46" providerId="LiveId" clId="{53DB0FCD-A184-457E-BE80-D47C5C6730D9}" dt="2022-08-20T12:02:22.762" v="11080"/>
          <ac:picMkLst>
            <pc:docMk/>
            <pc:sldMk cId="883979843" sldId="279"/>
            <ac:picMk id="34" creationId="{F109908B-A675-4918-9C32-F59EA2B90A3D}"/>
          </ac:picMkLst>
        </pc:picChg>
        <pc:picChg chg="add del mod ord">
          <ac:chgData name="li bo" userId="86e360d6c7446f46" providerId="LiveId" clId="{53DB0FCD-A184-457E-BE80-D47C5C6730D9}" dt="2022-08-20T12:02:52.366" v="11092" actId="478"/>
          <ac:picMkLst>
            <pc:docMk/>
            <pc:sldMk cId="883979843" sldId="279"/>
            <ac:picMk id="36" creationId="{6306ADDE-0B56-4957-B0F9-6CED010D9B2C}"/>
          </ac:picMkLst>
        </pc:picChg>
        <pc:picChg chg="del mod ord">
          <ac:chgData name="li bo" userId="86e360d6c7446f46" providerId="LiveId" clId="{53DB0FCD-A184-457E-BE80-D47C5C6730D9}" dt="2022-08-20T12:02:21.346" v="11050"/>
          <ac:picMkLst>
            <pc:docMk/>
            <pc:sldMk cId="883979843" sldId="279"/>
            <ac:picMk id="38" creationId="{DC7C1DF7-1656-4F73-A802-999E85D6D0F3}"/>
          </ac:picMkLst>
        </pc:picChg>
        <pc:picChg chg="del mod ord">
          <ac:chgData name="li bo" userId="86e360d6c7446f46" providerId="LiveId" clId="{53DB0FCD-A184-457E-BE80-D47C5C6730D9}" dt="2022-08-20T12:02:57.507" v="11106" actId="478"/>
          <ac:picMkLst>
            <pc:docMk/>
            <pc:sldMk cId="883979843" sldId="279"/>
            <ac:picMk id="40" creationId="{9B17B8D9-FE0B-4235-A302-229CCB2D02A6}"/>
          </ac:picMkLst>
        </pc:picChg>
        <pc:picChg chg="del">
          <ac:chgData name="li bo" userId="86e360d6c7446f46" providerId="LiveId" clId="{53DB0FCD-A184-457E-BE80-D47C5C6730D9}" dt="2022-08-20T10:27:18.479" v="9924" actId="478"/>
          <ac:picMkLst>
            <pc:docMk/>
            <pc:sldMk cId="883979843" sldId="279"/>
            <ac:picMk id="42" creationId="{6D0A1886-A7F3-452F-A8C2-8F3E70C03104}"/>
          </ac:picMkLst>
        </pc:picChg>
        <pc:picChg chg="del mod ord">
          <ac:chgData name="li bo" userId="86e360d6c7446f46" providerId="LiveId" clId="{53DB0FCD-A184-457E-BE80-D47C5C6730D9}" dt="2022-08-20T12:04:37.615" v="11120" actId="478"/>
          <ac:picMkLst>
            <pc:docMk/>
            <pc:sldMk cId="883979843" sldId="279"/>
            <ac:picMk id="43" creationId="{CA7C4AD8-1DFC-435B-AECD-A49671B59D58}"/>
          </ac:picMkLst>
        </pc:picChg>
        <pc:picChg chg="del mod">
          <ac:chgData name="li bo" userId="86e360d6c7446f46" providerId="LiveId" clId="{53DB0FCD-A184-457E-BE80-D47C5C6730D9}" dt="2022-08-20T10:49:48.539" v="9938" actId="478"/>
          <ac:picMkLst>
            <pc:docMk/>
            <pc:sldMk cId="883979843" sldId="279"/>
            <ac:picMk id="44" creationId="{E187E1A5-5C66-4768-B4F6-9E6518601FC7}"/>
          </ac:picMkLst>
        </pc:picChg>
        <pc:picChg chg="del mod ord">
          <ac:chgData name="li bo" userId="86e360d6c7446f46" providerId="LiveId" clId="{53DB0FCD-A184-457E-BE80-D47C5C6730D9}" dt="2022-08-20T12:04:46.232" v="11134" actId="478"/>
          <ac:picMkLst>
            <pc:docMk/>
            <pc:sldMk cId="883979843" sldId="279"/>
            <ac:picMk id="48" creationId="{70327ED2-DB1C-484D-AE71-51AA4354E112}"/>
          </ac:picMkLst>
        </pc:picChg>
        <pc:picChg chg="del mod ord">
          <ac:chgData name="li bo" userId="86e360d6c7446f46" providerId="LiveId" clId="{53DB0FCD-A184-457E-BE80-D47C5C6730D9}" dt="2022-08-20T12:05:02.382" v="11148" actId="478"/>
          <ac:picMkLst>
            <pc:docMk/>
            <pc:sldMk cId="883979843" sldId="279"/>
            <ac:picMk id="50" creationId="{51E65E6C-B300-4C5C-A2E5-A08E3BFAC657}"/>
          </ac:picMkLst>
        </pc:picChg>
        <pc:picChg chg="del mod ord">
          <ac:chgData name="li bo" userId="86e360d6c7446f46" providerId="LiveId" clId="{53DB0FCD-A184-457E-BE80-D47C5C6730D9}" dt="2022-08-20T12:06:22.654" v="11165" actId="478"/>
          <ac:picMkLst>
            <pc:docMk/>
            <pc:sldMk cId="883979843" sldId="279"/>
            <ac:picMk id="52" creationId="{0135AE74-EA2A-4CA4-B1EE-E01341BF6496}"/>
          </ac:picMkLst>
        </pc:picChg>
        <pc:picChg chg="mod ord">
          <ac:chgData name="li bo" userId="86e360d6c7446f46" providerId="LiveId" clId="{53DB0FCD-A184-457E-BE80-D47C5C6730D9}" dt="2022-08-20T12:36:28.453" v="11989" actId="1076"/>
          <ac:picMkLst>
            <pc:docMk/>
            <pc:sldMk cId="883979843" sldId="279"/>
            <ac:picMk id="54" creationId="{EE0FDBCE-ACD6-4255-BF05-8A4DE51CEB22}"/>
          </ac:picMkLst>
        </pc:picChg>
        <pc:picChg chg="del mod ord">
          <ac:chgData name="li bo" userId="86e360d6c7446f46" providerId="LiveId" clId="{53DB0FCD-A184-457E-BE80-D47C5C6730D9}" dt="2022-08-20T12:21:54.959" v="11563" actId="478"/>
          <ac:picMkLst>
            <pc:docMk/>
            <pc:sldMk cId="883979843" sldId="279"/>
            <ac:picMk id="56" creationId="{920D91B6-1F3E-4209-AEEA-2E414A3C6426}"/>
          </ac:picMkLst>
        </pc:picChg>
        <pc:picChg chg="add del mod">
          <ac:chgData name="li bo" userId="86e360d6c7446f46" providerId="LiveId" clId="{53DB0FCD-A184-457E-BE80-D47C5C6730D9}" dt="2022-08-20T12:12:46.852" v="11342" actId="478"/>
          <ac:picMkLst>
            <pc:docMk/>
            <pc:sldMk cId="883979843" sldId="279"/>
            <ac:picMk id="57" creationId="{0B0C94C1-2826-4DFD-8D51-E00C022B34DA}"/>
          </ac:picMkLst>
        </pc:picChg>
        <pc:picChg chg="del mod ord">
          <ac:chgData name="li bo" userId="86e360d6c7446f46" providerId="LiveId" clId="{53DB0FCD-A184-457E-BE80-D47C5C6730D9}" dt="2022-08-20T12:14:01.321" v="11358" actId="478"/>
          <ac:picMkLst>
            <pc:docMk/>
            <pc:sldMk cId="883979843" sldId="279"/>
            <ac:picMk id="59" creationId="{68CAFAE1-6222-4325-BEE2-9B88AF11F954}"/>
          </ac:picMkLst>
        </pc:picChg>
        <pc:picChg chg="del mod ord">
          <ac:chgData name="li bo" userId="86e360d6c7446f46" providerId="LiveId" clId="{53DB0FCD-A184-457E-BE80-D47C5C6730D9}" dt="2022-08-20T12:14:19.803" v="11373" actId="478"/>
          <ac:picMkLst>
            <pc:docMk/>
            <pc:sldMk cId="883979843" sldId="279"/>
            <ac:picMk id="61" creationId="{444E2DFA-BEC6-48E4-A144-02D41329C9A0}"/>
          </ac:picMkLst>
        </pc:picChg>
        <pc:picChg chg="del mod ord">
          <ac:chgData name="li bo" userId="86e360d6c7446f46" providerId="LiveId" clId="{53DB0FCD-A184-457E-BE80-D47C5C6730D9}" dt="2022-08-20T12:21:36.199" v="11534" actId="478"/>
          <ac:picMkLst>
            <pc:docMk/>
            <pc:sldMk cId="883979843" sldId="279"/>
            <ac:picMk id="63" creationId="{1EA77F88-4092-45E4-9544-117B6C17AF33}"/>
          </ac:picMkLst>
        </pc:picChg>
        <pc:picChg chg="add del mod">
          <ac:chgData name="li bo" userId="86e360d6c7446f46" providerId="LiveId" clId="{53DB0FCD-A184-457E-BE80-D47C5C6730D9}" dt="2022-08-20T12:16:59.042" v="11401" actId="478"/>
          <ac:picMkLst>
            <pc:docMk/>
            <pc:sldMk cId="883979843" sldId="279"/>
            <ac:picMk id="64" creationId="{66DC6D84-1E99-48A1-BE1B-3ED162B096C1}"/>
          </ac:picMkLst>
        </pc:picChg>
        <pc:picChg chg="del mod ord">
          <ac:chgData name="li bo" userId="86e360d6c7446f46" providerId="LiveId" clId="{53DB0FCD-A184-457E-BE80-D47C5C6730D9}" dt="2022-08-20T12:18:04.183" v="11422" actId="478"/>
          <ac:picMkLst>
            <pc:docMk/>
            <pc:sldMk cId="883979843" sldId="279"/>
            <ac:picMk id="66" creationId="{927A336B-7B3A-4CF0-9686-7388F96D7CF9}"/>
          </ac:picMkLst>
        </pc:picChg>
        <pc:picChg chg="del mod ord">
          <ac:chgData name="li bo" userId="86e360d6c7446f46" providerId="LiveId" clId="{53DB0FCD-A184-457E-BE80-D47C5C6730D9}" dt="2022-08-20T12:18:24.655" v="11439" actId="478"/>
          <ac:picMkLst>
            <pc:docMk/>
            <pc:sldMk cId="883979843" sldId="279"/>
            <ac:picMk id="68" creationId="{AB26EB22-DEE9-48F7-8678-71F89E756F2D}"/>
          </ac:picMkLst>
        </pc:picChg>
        <pc:picChg chg="del mod ord">
          <ac:chgData name="li bo" userId="86e360d6c7446f46" providerId="LiveId" clId="{53DB0FCD-A184-457E-BE80-D47C5C6730D9}" dt="2022-08-20T12:18:47.181" v="11453" actId="478"/>
          <ac:picMkLst>
            <pc:docMk/>
            <pc:sldMk cId="883979843" sldId="279"/>
            <ac:picMk id="70" creationId="{23C1340F-7809-49C7-B4D7-66D4BF5568AD}"/>
          </ac:picMkLst>
        </pc:picChg>
        <pc:picChg chg="del mod ord">
          <ac:chgData name="li bo" userId="86e360d6c7446f46" providerId="LiveId" clId="{53DB0FCD-A184-457E-BE80-D47C5C6730D9}" dt="2022-08-20T12:18:59.916" v="11467" actId="478"/>
          <ac:picMkLst>
            <pc:docMk/>
            <pc:sldMk cId="883979843" sldId="279"/>
            <ac:picMk id="72" creationId="{0BE339AA-1145-4911-836B-125D71A6CD57}"/>
          </ac:picMkLst>
        </pc:picChg>
        <pc:picChg chg="del mod ord">
          <ac:chgData name="li bo" userId="86e360d6c7446f46" providerId="LiveId" clId="{53DB0FCD-A184-457E-BE80-D47C5C6730D9}" dt="2022-08-20T12:20:00.395" v="11485" actId="478"/>
          <ac:picMkLst>
            <pc:docMk/>
            <pc:sldMk cId="883979843" sldId="279"/>
            <ac:picMk id="74" creationId="{9F9A006F-C481-48F4-9DDB-AFAAB1C167BA}"/>
          </ac:picMkLst>
        </pc:picChg>
        <pc:picChg chg="mod ord">
          <ac:chgData name="li bo" userId="86e360d6c7446f46" providerId="LiveId" clId="{53DB0FCD-A184-457E-BE80-D47C5C6730D9}" dt="2022-08-20T12:36:14.611" v="11986" actId="1076"/>
          <ac:picMkLst>
            <pc:docMk/>
            <pc:sldMk cId="883979843" sldId="279"/>
            <ac:picMk id="76" creationId="{E0250768-A884-4B9D-AB90-78C21C0DA0C6}"/>
          </ac:picMkLst>
        </pc:picChg>
        <pc:picChg chg="del mod ord">
          <ac:chgData name="li bo" userId="86e360d6c7446f46" providerId="LiveId" clId="{53DB0FCD-A184-457E-BE80-D47C5C6730D9}" dt="2022-08-20T12:21:47.157" v="11548" actId="478"/>
          <ac:picMkLst>
            <pc:docMk/>
            <pc:sldMk cId="883979843" sldId="279"/>
            <ac:picMk id="78" creationId="{A51C9774-D2E6-4803-B04C-D76A81396B43}"/>
          </ac:picMkLst>
        </pc:picChg>
        <pc:picChg chg="mod ord">
          <ac:chgData name="li bo" userId="86e360d6c7446f46" providerId="LiveId" clId="{53DB0FCD-A184-457E-BE80-D47C5C6730D9}" dt="2022-08-20T12:36:19.032" v="11987" actId="1076"/>
          <ac:picMkLst>
            <pc:docMk/>
            <pc:sldMk cId="883979843" sldId="279"/>
            <ac:picMk id="80" creationId="{2451362B-B7C7-4A35-996C-392F43D23B66}"/>
          </ac:picMkLst>
        </pc:picChg>
        <pc:picChg chg="mod ord">
          <ac:chgData name="li bo" userId="86e360d6c7446f46" providerId="LiveId" clId="{53DB0FCD-A184-457E-BE80-D47C5C6730D9}" dt="2022-08-20T12:36:11.151" v="11984" actId="1076"/>
          <ac:picMkLst>
            <pc:docMk/>
            <pc:sldMk cId="883979843" sldId="279"/>
            <ac:picMk id="82" creationId="{65F78AA9-F388-40E7-A732-CCF0A7406DAB}"/>
          </ac:picMkLst>
        </pc:picChg>
        <pc:picChg chg="del mod ord">
          <ac:chgData name="li bo" userId="86e360d6c7446f46" providerId="LiveId" clId="{53DB0FCD-A184-457E-BE80-D47C5C6730D9}" dt="2022-08-20T12:24:48.518" v="11659" actId="478"/>
          <ac:picMkLst>
            <pc:docMk/>
            <pc:sldMk cId="883979843" sldId="279"/>
            <ac:picMk id="84" creationId="{2628FD48-0A8D-4584-A5AE-630176C63D9F}"/>
          </ac:picMkLst>
        </pc:picChg>
        <pc:picChg chg="del mod ord">
          <ac:chgData name="li bo" userId="86e360d6c7446f46" providerId="LiveId" clId="{53DB0FCD-A184-457E-BE80-D47C5C6730D9}" dt="2022-08-20T12:35:51.262" v="11946" actId="478"/>
          <ac:picMkLst>
            <pc:docMk/>
            <pc:sldMk cId="883979843" sldId="279"/>
            <ac:picMk id="86" creationId="{DD3BBC89-C338-4C6B-994A-F0F6AB5DFCC7}"/>
          </ac:picMkLst>
        </pc:picChg>
        <pc:picChg chg="del mod ord">
          <ac:chgData name="li bo" userId="86e360d6c7446f46" providerId="LiveId" clId="{53DB0FCD-A184-457E-BE80-D47C5C6730D9}" dt="2022-08-20T12:35:57.833" v="11962" actId="478"/>
          <ac:picMkLst>
            <pc:docMk/>
            <pc:sldMk cId="883979843" sldId="279"/>
            <ac:picMk id="88" creationId="{A2BD9242-AB5E-4643-9DF8-7231F387F1C1}"/>
          </ac:picMkLst>
        </pc:picChg>
        <pc:picChg chg="del mod ord">
          <ac:chgData name="li bo" userId="86e360d6c7446f46" providerId="LiveId" clId="{53DB0FCD-A184-457E-BE80-D47C5C6730D9}" dt="2022-08-20T12:36:05.830" v="11980" actId="478"/>
          <ac:picMkLst>
            <pc:docMk/>
            <pc:sldMk cId="883979843" sldId="279"/>
            <ac:picMk id="90" creationId="{11EDE298-FDE9-4CE8-8CF9-D905C21496C4}"/>
          </ac:picMkLst>
        </pc:picChg>
        <pc:picChg chg="mod ord">
          <ac:chgData name="li bo" userId="86e360d6c7446f46" providerId="LiveId" clId="{53DB0FCD-A184-457E-BE80-D47C5C6730D9}" dt="2022-08-20T12:36:09.095" v="11983" actId="1076"/>
          <ac:picMkLst>
            <pc:docMk/>
            <pc:sldMk cId="883979843" sldId="279"/>
            <ac:picMk id="92" creationId="{D0A51312-4441-4219-9A9A-05202F436DB3}"/>
          </ac:picMkLst>
        </pc:picChg>
      </pc:sldChg>
      <pc:sldChg chg="delSp modSp add del mod modNotesTx">
        <pc:chgData name="li bo" userId="86e360d6c7446f46" providerId="LiveId" clId="{53DB0FCD-A184-457E-BE80-D47C5C6730D9}" dt="2022-08-20T09:58:43.272" v="9564" actId="47"/>
        <pc:sldMkLst>
          <pc:docMk/>
          <pc:sldMk cId="2023612492" sldId="279"/>
        </pc:sldMkLst>
        <pc:spChg chg="mod">
          <ac:chgData name="li bo" userId="86e360d6c7446f46" providerId="LiveId" clId="{53DB0FCD-A184-457E-BE80-D47C5C6730D9}" dt="2022-08-20T09:39:46.994" v="9349" actId="20577"/>
          <ac:spMkLst>
            <pc:docMk/>
            <pc:sldMk cId="2023612492" sldId="279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0T09:40:06.363" v="9360" actId="20577"/>
          <ac:spMkLst>
            <pc:docMk/>
            <pc:sldMk cId="2023612492" sldId="279"/>
            <ac:spMk id="3" creationId="{400792E5-9ED7-46C4-9C77-27C8DA7ECC9A}"/>
          </ac:spMkLst>
        </pc:spChg>
        <pc:grpChg chg="del">
          <ac:chgData name="li bo" userId="86e360d6c7446f46" providerId="LiveId" clId="{53DB0FCD-A184-457E-BE80-D47C5C6730D9}" dt="2022-08-20T09:39:49.130" v="9350" actId="478"/>
          <ac:grpSpMkLst>
            <pc:docMk/>
            <pc:sldMk cId="2023612492" sldId="279"/>
            <ac:grpSpMk id="17" creationId="{AEEFDFCE-C8F5-4147-8CB3-6889697CFABD}"/>
          </ac:grpSpMkLst>
        </pc:grpChg>
      </pc:sldChg>
      <pc:sldChg chg="addSp delSp modSp add mod modAnim modNotesTx">
        <pc:chgData name="li bo" userId="86e360d6c7446f46" providerId="LiveId" clId="{53DB0FCD-A184-457E-BE80-D47C5C6730D9}" dt="2022-09-22T04:48:10.695" v="78761"/>
        <pc:sldMkLst>
          <pc:docMk/>
          <pc:sldMk cId="41498256" sldId="280"/>
        </pc:sldMkLst>
        <pc:spChg chg="mod">
          <ac:chgData name="li bo" userId="86e360d6c7446f46" providerId="LiveId" clId="{53DB0FCD-A184-457E-BE80-D47C5C6730D9}" dt="2022-08-20T12:10:54.423" v="11301" actId="20577"/>
          <ac:spMkLst>
            <pc:docMk/>
            <pc:sldMk cId="41498256" sldId="280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6:44:36.787" v="66845" actId="20577"/>
          <ac:spMkLst>
            <pc:docMk/>
            <pc:sldMk cId="41498256" sldId="280"/>
            <ac:spMk id="3" creationId="{400792E5-9ED7-46C4-9C77-27C8DA7ECC9A}"/>
          </ac:spMkLst>
        </pc:spChg>
        <pc:picChg chg="del mod ord">
          <ac:chgData name="li bo" userId="86e360d6c7446f46" providerId="LiveId" clId="{53DB0FCD-A184-457E-BE80-D47C5C6730D9}" dt="2022-08-20T12:21:20.598" v="11519" actId="478"/>
          <ac:picMkLst>
            <pc:docMk/>
            <pc:sldMk cId="41498256" sldId="280"/>
            <ac:picMk id="5" creationId="{738D30CF-9504-4EBC-872F-C33CC46884D8}"/>
          </ac:picMkLst>
        </pc:picChg>
        <pc:picChg chg="del">
          <ac:chgData name="li bo" userId="86e360d6c7446f46" providerId="LiveId" clId="{53DB0FCD-A184-457E-BE80-D47C5C6730D9}" dt="2022-08-20T12:20:22.343" v="11490" actId="478"/>
          <ac:picMkLst>
            <pc:docMk/>
            <pc:sldMk cId="41498256" sldId="280"/>
            <ac:picMk id="7" creationId="{55BE2995-638E-43EA-9565-0EAA7DFFEE78}"/>
          </ac:picMkLst>
        </pc:picChg>
        <pc:picChg chg="add del mod">
          <ac:chgData name="li bo" userId="86e360d6c7446f46" providerId="LiveId" clId="{53DB0FCD-A184-457E-BE80-D47C5C6730D9}" dt="2022-08-20T12:20:39.855" v="11505" actId="478"/>
          <ac:picMkLst>
            <pc:docMk/>
            <pc:sldMk cId="41498256" sldId="280"/>
            <ac:picMk id="8" creationId="{70E45592-1C9B-445A-B220-D22B0EF259EB}"/>
          </ac:picMkLst>
        </pc:picChg>
        <pc:picChg chg="del mod ord">
          <ac:chgData name="li bo" userId="86e360d6c7446f46" providerId="LiveId" clId="{53DB0FCD-A184-457E-BE80-D47C5C6730D9}" dt="2022-08-20T12:24:12.972" v="11595" actId="478"/>
          <ac:picMkLst>
            <pc:docMk/>
            <pc:sldMk cId="41498256" sldId="280"/>
            <ac:picMk id="9" creationId="{37D968A2-F065-4AB6-88AB-95ECF9A90CF2}"/>
          </ac:picMkLst>
        </pc:picChg>
        <pc:picChg chg="del mod ord">
          <ac:chgData name="li bo" userId="86e360d6c7446f46" providerId="LiveId" clId="{53DB0FCD-A184-457E-BE80-D47C5C6730D9}" dt="2022-08-20T12:24:25.275" v="11609" actId="478"/>
          <ac:picMkLst>
            <pc:docMk/>
            <pc:sldMk cId="41498256" sldId="280"/>
            <ac:picMk id="11" creationId="{330A1997-9F5D-43B8-BCC4-5927399B82FB}"/>
          </ac:picMkLst>
        </pc:picChg>
        <pc:picChg chg="del mod ord">
          <ac:chgData name="li bo" userId="86e360d6c7446f46" providerId="LiveId" clId="{53DB0FCD-A184-457E-BE80-D47C5C6730D9}" dt="2022-08-20T12:24:31.482" v="11623" actId="478"/>
          <ac:picMkLst>
            <pc:docMk/>
            <pc:sldMk cId="41498256" sldId="280"/>
            <ac:picMk id="13" creationId="{9686553E-36DD-4133-8A15-0B515A7BD303}"/>
          </ac:picMkLst>
        </pc:picChg>
        <pc:picChg chg="del mod ord">
          <ac:chgData name="li bo" userId="86e360d6c7446f46" providerId="LiveId" clId="{53DB0FCD-A184-457E-BE80-D47C5C6730D9}" dt="2022-08-20T12:25:50.532" v="11751" actId="478"/>
          <ac:picMkLst>
            <pc:docMk/>
            <pc:sldMk cId="41498256" sldId="280"/>
            <ac:picMk id="15" creationId="{2B93D7EB-8F40-4BAC-ABDF-242F9916D2F4}"/>
          </ac:picMkLst>
        </pc:picChg>
        <pc:picChg chg="del mod ord">
          <ac:chgData name="li bo" userId="86e360d6c7446f46" providerId="LiveId" clId="{53DB0FCD-A184-457E-BE80-D47C5C6730D9}" dt="2022-08-20T12:36:38.298" v="12001" actId="478"/>
          <ac:picMkLst>
            <pc:docMk/>
            <pc:sldMk cId="41498256" sldId="280"/>
            <ac:picMk id="17" creationId="{C3B4E39A-6324-48F0-9911-937948DFDB21}"/>
          </ac:picMkLst>
        </pc:picChg>
        <pc:picChg chg="add del mod ord">
          <ac:chgData name="li bo" userId="86e360d6c7446f46" providerId="LiveId" clId="{53DB0FCD-A184-457E-BE80-D47C5C6730D9}" dt="2022-08-20T12:36:52.352" v="12015" actId="478"/>
          <ac:picMkLst>
            <pc:docMk/>
            <pc:sldMk cId="41498256" sldId="280"/>
            <ac:picMk id="19" creationId="{3530DBA3-9CD6-4EDA-A6D3-4599A0A8621B}"/>
          </ac:picMkLst>
        </pc:picChg>
        <pc:picChg chg="add del mod">
          <ac:chgData name="li bo" userId="86e360d6c7446f46" providerId="LiveId" clId="{53DB0FCD-A184-457E-BE80-D47C5C6730D9}" dt="2022-08-20T12:26:47.170" v="11771" actId="478"/>
          <ac:picMkLst>
            <pc:docMk/>
            <pc:sldMk cId="41498256" sldId="280"/>
            <ac:picMk id="20" creationId="{F40A8279-1691-4ECB-AEE0-0B4431ED4A6E}"/>
          </ac:picMkLst>
        </pc:picChg>
        <pc:picChg chg="del mod ord">
          <ac:chgData name="li bo" userId="86e360d6c7446f46" providerId="LiveId" clId="{53DB0FCD-A184-457E-BE80-D47C5C6730D9}" dt="2022-08-20T12:32:34.174" v="11831" actId="478"/>
          <ac:picMkLst>
            <pc:docMk/>
            <pc:sldMk cId="41498256" sldId="280"/>
            <ac:picMk id="22" creationId="{28A9E5BE-C860-43F2-869F-15F4E1DF119D}"/>
          </ac:picMkLst>
        </pc:picChg>
        <pc:picChg chg="add del mod">
          <ac:chgData name="li bo" userId="86e360d6c7446f46" providerId="LiveId" clId="{53DB0FCD-A184-457E-BE80-D47C5C6730D9}" dt="2022-08-20T12:31:48.886" v="11803" actId="478"/>
          <ac:picMkLst>
            <pc:docMk/>
            <pc:sldMk cId="41498256" sldId="280"/>
            <ac:picMk id="23" creationId="{6B6051FB-4221-4EF3-9646-FB93219151F8}"/>
          </ac:picMkLst>
        </pc:picChg>
        <pc:picChg chg="add del mod">
          <ac:chgData name="li bo" userId="86e360d6c7446f46" providerId="LiveId" clId="{53DB0FCD-A184-457E-BE80-D47C5C6730D9}" dt="2022-08-20T12:32:22.665" v="11817" actId="478"/>
          <ac:picMkLst>
            <pc:docMk/>
            <pc:sldMk cId="41498256" sldId="280"/>
            <ac:picMk id="24" creationId="{CC33E7D4-B098-4553-A621-EC9AF72ADF0F}"/>
          </ac:picMkLst>
        </pc:picChg>
        <pc:picChg chg="del mod ord">
          <ac:chgData name="li bo" userId="86e360d6c7446f46" providerId="LiveId" clId="{53DB0FCD-A184-457E-BE80-D47C5C6730D9}" dt="2022-08-20T12:33:11.427" v="11845" actId="478"/>
          <ac:picMkLst>
            <pc:docMk/>
            <pc:sldMk cId="41498256" sldId="280"/>
            <ac:picMk id="26" creationId="{2BD9EC26-7810-46E8-B9C7-9737CD05793A}"/>
          </ac:picMkLst>
        </pc:picChg>
        <pc:picChg chg="del mod ord">
          <ac:chgData name="li bo" userId="86e360d6c7446f46" providerId="LiveId" clId="{53DB0FCD-A184-457E-BE80-D47C5C6730D9}" dt="2022-08-20T12:33:26.006" v="11859" actId="478"/>
          <ac:picMkLst>
            <pc:docMk/>
            <pc:sldMk cId="41498256" sldId="280"/>
            <ac:picMk id="28" creationId="{E273DE3F-11C8-43FB-AB92-9D55A1ADD610}"/>
          </ac:picMkLst>
        </pc:picChg>
        <pc:picChg chg="del mod ord">
          <ac:chgData name="li bo" userId="86e360d6c7446f46" providerId="LiveId" clId="{53DB0FCD-A184-457E-BE80-D47C5C6730D9}" dt="2022-08-20T12:34:29.433" v="11873" actId="478"/>
          <ac:picMkLst>
            <pc:docMk/>
            <pc:sldMk cId="41498256" sldId="280"/>
            <ac:picMk id="30" creationId="{47B2B1FE-9A5A-4904-A955-49B85AC33832}"/>
          </ac:picMkLst>
        </pc:picChg>
        <pc:picChg chg="del mod ord">
          <ac:chgData name="li bo" userId="86e360d6c7446f46" providerId="LiveId" clId="{53DB0FCD-A184-457E-BE80-D47C5C6730D9}" dt="2022-08-20T12:35:02.996" v="11887" actId="478"/>
          <ac:picMkLst>
            <pc:docMk/>
            <pc:sldMk cId="41498256" sldId="280"/>
            <ac:picMk id="32" creationId="{E597F2F7-4754-410C-ADC9-BC1BB0B91149}"/>
          </ac:picMkLst>
        </pc:picChg>
        <pc:picChg chg="del mod ord">
          <ac:chgData name="li bo" userId="86e360d6c7446f46" providerId="LiveId" clId="{53DB0FCD-A184-457E-BE80-D47C5C6730D9}" dt="2022-08-20T12:36:59.032" v="12027" actId="478"/>
          <ac:picMkLst>
            <pc:docMk/>
            <pc:sldMk cId="41498256" sldId="280"/>
            <ac:picMk id="34" creationId="{11B08CDE-1932-45A4-9097-B3E3C9D046D4}"/>
          </ac:picMkLst>
        </pc:picChg>
        <pc:picChg chg="mod ord">
          <ac:chgData name="li bo" userId="86e360d6c7446f46" providerId="LiveId" clId="{53DB0FCD-A184-457E-BE80-D47C5C6730D9}" dt="2022-08-20T12:45:46.997" v="12449" actId="1076"/>
          <ac:picMkLst>
            <pc:docMk/>
            <pc:sldMk cId="41498256" sldId="280"/>
            <ac:picMk id="36" creationId="{A8BF5C5A-77E6-4E30-9B43-CEA17D5BA00A}"/>
          </ac:picMkLst>
        </pc:picChg>
        <pc:picChg chg="mod ord">
          <ac:chgData name="li bo" userId="86e360d6c7446f46" providerId="LiveId" clId="{53DB0FCD-A184-457E-BE80-D47C5C6730D9}" dt="2022-08-20T12:45:59.634" v="12450" actId="1076"/>
          <ac:picMkLst>
            <pc:docMk/>
            <pc:sldMk cId="41498256" sldId="280"/>
            <ac:picMk id="38" creationId="{2C7F0F0C-4530-4525-AFD0-6F80725D5BEC}"/>
          </ac:picMkLst>
        </pc:picChg>
        <pc:picChg chg="mod ord">
          <ac:chgData name="li bo" userId="86e360d6c7446f46" providerId="LiveId" clId="{53DB0FCD-A184-457E-BE80-D47C5C6730D9}" dt="2022-08-20T12:45:59.634" v="12450" actId="1076"/>
          <ac:picMkLst>
            <pc:docMk/>
            <pc:sldMk cId="41498256" sldId="280"/>
            <ac:picMk id="40" creationId="{D63E35B7-DE23-4138-8C93-9A876B432C11}"/>
          </ac:picMkLst>
        </pc:picChg>
        <pc:picChg chg="del mod">
          <ac:chgData name="li bo" userId="86e360d6c7446f46" providerId="LiveId" clId="{53DB0FCD-A184-457E-BE80-D47C5C6730D9}" dt="2022-08-20T12:45:14.325" v="12446" actId="478"/>
          <ac:picMkLst>
            <pc:docMk/>
            <pc:sldMk cId="41498256" sldId="280"/>
            <ac:picMk id="42" creationId="{3B62DED8-6BEC-45F5-871F-8B40F9674F54}"/>
          </ac:picMkLst>
        </pc:picChg>
        <pc:picChg chg="del">
          <ac:chgData name="li bo" userId="86e360d6c7446f46" providerId="LiveId" clId="{53DB0FCD-A184-457E-BE80-D47C5C6730D9}" dt="2022-08-20T12:44:38.861" v="12434" actId="478"/>
          <ac:picMkLst>
            <pc:docMk/>
            <pc:sldMk cId="41498256" sldId="280"/>
            <ac:picMk id="54" creationId="{EE0FDBCE-ACD6-4255-BF05-8A4DE51CEB22}"/>
          </ac:picMkLst>
        </pc:picChg>
        <pc:picChg chg="del">
          <ac:chgData name="li bo" userId="86e360d6c7446f46" providerId="LiveId" clId="{53DB0FCD-A184-457E-BE80-D47C5C6730D9}" dt="2022-08-20T12:20:15.774" v="11489" actId="478"/>
          <ac:picMkLst>
            <pc:docMk/>
            <pc:sldMk cId="41498256" sldId="280"/>
            <ac:picMk id="56" creationId="{920D91B6-1F3E-4209-AEEA-2E414A3C6426}"/>
          </ac:picMkLst>
        </pc:picChg>
      </pc:sldChg>
      <pc:sldChg chg="addSp delSp modSp add mod modAnim modNotesTx">
        <pc:chgData name="li bo" userId="86e360d6c7446f46" providerId="LiveId" clId="{53DB0FCD-A184-457E-BE80-D47C5C6730D9}" dt="2022-09-22T04:49:32.251" v="78769"/>
        <pc:sldMkLst>
          <pc:docMk/>
          <pc:sldMk cId="4198938714" sldId="281"/>
        </pc:sldMkLst>
        <pc:spChg chg="mod">
          <ac:chgData name="li bo" userId="86e360d6c7446f46" providerId="LiveId" clId="{53DB0FCD-A184-457E-BE80-D47C5C6730D9}" dt="2022-09-04T06:12:05.281" v="78184" actId="20577"/>
          <ac:spMkLst>
            <pc:docMk/>
            <pc:sldMk cId="4198938714" sldId="281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04T06:11:37.793" v="78157" actId="403"/>
          <ac:spMkLst>
            <pc:docMk/>
            <pc:sldMk cId="4198938714" sldId="281"/>
            <ac:spMk id="3" creationId="{400792E5-9ED7-46C4-9C77-27C8DA7ECC9A}"/>
          </ac:spMkLst>
        </pc:spChg>
        <pc:spChg chg="del">
          <ac:chgData name="li bo" userId="86e360d6c7446f46" providerId="LiveId" clId="{53DB0FCD-A184-457E-BE80-D47C5C6730D9}" dt="2022-08-20T14:27:44.798" v="13702" actId="478"/>
          <ac:spMkLst>
            <pc:docMk/>
            <pc:sldMk cId="4198938714" sldId="281"/>
            <ac:spMk id="6" creationId="{D1640F5B-B093-4BB3-B07B-D2D0741B865D}"/>
          </ac:spMkLst>
        </pc:spChg>
        <pc:spChg chg="add del mod">
          <ac:chgData name="li bo" userId="86e360d6c7446f46" providerId="LiveId" clId="{53DB0FCD-A184-457E-BE80-D47C5C6730D9}" dt="2022-09-04T06:11:28.775" v="78153" actId="478"/>
          <ac:spMkLst>
            <pc:docMk/>
            <pc:sldMk cId="4198938714" sldId="281"/>
            <ac:spMk id="9" creationId="{695EF4E2-6BA7-4364-821F-9B3D3D6B67C6}"/>
          </ac:spMkLst>
        </pc:spChg>
        <pc:spChg chg="add del mod">
          <ac:chgData name="li bo" userId="86e360d6c7446f46" providerId="LiveId" clId="{53DB0FCD-A184-457E-BE80-D47C5C6730D9}" dt="2022-09-04T06:11:27.679" v="78152" actId="478"/>
          <ac:spMkLst>
            <pc:docMk/>
            <pc:sldMk cId="4198938714" sldId="281"/>
            <ac:spMk id="17" creationId="{76C2484E-214E-4A26-92ED-16C42C203738}"/>
          </ac:spMkLst>
        </pc:spChg>
        <pc:spChg chg="add del mod">
          <ac:chgData name="li bo" userId="86e360d6c7446f46" providerId="LiveId" clId="{53DB0FCD-A184-457E-BE80-D47C5C6730D9}" dt="2022-09-04T06:11:30.593" v="78155" actId="478"/>
          <ac:spMkLst>
            <pc:docMk/>
            <pc:sldMk cId="4198938714" sldId="281"/>
            <ac:spMk id="18" creationId="{636605FE-6FC1-4F23-9277-894979AA65E4}"/>
          </ac:spMkLst>
        </pc:spChg>
        <pc:spChg chg="add del mod">
          <ac:chgData name="li bo" userId="86e360d6c7446f46" providerId="LiveId" clId="{53DB0FCD-A184-457E-BE80-D47C5C6730D9}" dt="2022-09-04T06:11:29.712" v="78154" actId="478"/>
          <ac:spMkLst>
            <pc:docMk/>
            <pc:sldMk cId="4198938714" sldId="281"/>
            <ac:spMk id="19" creationId="{F46A844C-3B20-4ED4-ABA8-08BD9A5A6DF2}"/>
          </ac:spMkLst>
        </pc:spChg>
        <pc:picChg chg="del">
          <ac:chgData name="li bo" userId="86e360d6c7446f46" providerId="LiveId" clId="{53DB0FCD-A184-457E-BE80-D47C5C6730D9}" dt="2022-08-20T14:27:43.728" v="13701" actId="478"/>
          <ac:picMkLst>
            <pc:docMk/>
            <pc:sldMk cId="4198938714" sldId="281"/>
            <ac:picMk id="5" creationId="{B50AC258-19F3-4689-816F-E9742AD6F384}"/>
          </ac:picMkLst>
        </pc:picChg>
        <pc:picChg chg="add mod">
          <ac:chgData name="li bo" userId="86e360d6c7446f46" providerId="LiveId" clId="{53DB0FCD-A184-457E-BE80-D47C5C6730D9}" dt="2022-08-21T03:26:52.075" v="20361" actId="1076"/>
          <ac:picMkLst>
            <pc:docMk/>
            <pc:sldMk cId="4198938714" sldId="281"/>
            <ac:picMk id="7" creationId="{63D83D0D-1EB0-4D69-ABDB-E5BDCFD3DD4B}"/>
          </ac:picMkLst>
        </pc:picChg>
        <pc:picChg chg="add mod">
          <ac:chgData name="li bo" userId="86e360d6c7446f46" providerId="LiveId" clId="{53DB0FCD-A184-457E-BE80-D47C5C6730D9}" dt="2022-09-04T06:12:42.238" v="78196" actId="1076"/>
          <ac:picMkLst>
            <pc:docMk/>
            <pc:sldMk cId="4198938714" sldId="281"/>
            <ac:picMk id="10" creationId="{D5D2E207-8607-4057-B726-00F0BEB2FE2C}"/>
          </ac:picMkLst>
        </pc:picChg>
        <pc:picChg chg="add mod">
          <ac:chgData name="li bo" userId="86e360d6c7446f46" providerId="LiveId" clId="{53DB0FCD-A184-457E-BE80-D47C5C6730D9}" dt="2022-09-04T06:12:42.238" v="78196" actId="1076"/>
          <ac:picMkLst>
            <pc:docMk/>
            <pc:sldMk cId="4198938714" sldId="281"/>
            <ac:picMk id="11" creationId="{7C10EB94-F90E-4CDA-BB67-DEB0C668CA7F}"/>
          </ac:picMkLst>
        </pc:picChg>
        <pc:picChg chg="del mod">
          <ac:chgData name="li bo" userId="86e360d6c7446f46" providerId="LiveId" clId="{53DB0FCD-A184-457E-BE80-D47C5C6730D9}" dt="2022-08-21T03:32:03.258" v="20546" actId="478"/>
          <ac:picMkLst>
            <pc:docMk/>
            <pc:sldMk cId="4198938714" sldId="281"/>
            <ac:picMk id="11" creationId="{8AA02406-88C1-473F-B79E-56C8E641BC11}"/>
          </ac:picMkLst>
        </pc:picChg>
        <pc:picChg chg="add mod">
          <ac:chgData name="li bo" userId="86e360d6c7446f46" providerId="LiveId" clId="{53DB0FCD-A184-457E-BE80-D47C5C6730D9}" dt="2022-09-04T06:12:42.238" v="78196" actId="1076"/>
          <ac:picMkLst>
            <pc:docMk/>
            <pc:sldMk cId="4198938714" sldId="281"/>
            <ac:picMk id="12" creationId="{19EA85F1-4946-40B5-9F90-24EA92BB39C3}"/>
          </ac:picMkLst>
        </pc:picChg>
        <pc:picChg chg="add del mod">
          <ac:chgData name="li bo" userId="86e360d6c7446f46" providerId="LiveId" clId="{53DB0FCD-A184-457E-BE80-D47C5C6730D9}" dt="2022-08-21T03:31:47.541" v="20532" actId="478"/>
          <ac:picMkLst>
            <pc:docMk/>
            <pc:sldMk cId="4198938714" sldId="281"/>
            <ac:picMk id="12" creationId="{5119B74F-EF97-4CA2-B7C8-CD3D1002FA16}"/>
          </ac:picMkLst>
        </pc:picChg>
        <pc:picChg chg="del mod ord">
          <ac:chgData name="li bo" userId="86e360d6c7446f46" providerId="LiveId" clId="{53DB0FCD-A184-457E-BE80-D47C5C6730D9}" dt="2022-08-21T03:32:07.722" v="20549" actId="478"/>
          <ac:picMkLst>
            <pc:docMk/>
            <pc:sldMk cId="4198938714" sldId="281"/>
            <ac:picMk id="14" creationId="{54550CD4-D968-4BF6-9ACF-64AF25F201CD}"/>
          </ac:picMkLst>
        </pc:picChg>
        <pc:picChg chg="del mod ord">
          <ac:chgData name="li bo" userId="86e360d6c7446f46" providerId="LiveId" clId="{53DB0FCD-A184-457E-BE80-D47C5C6730D9}" dt="2022-08-21T03:32:08.185" v="20550" actId="478"/>
          <ac:picMkLst>
            <pc:docMk/>
            <pc:sldMk cId="4198938714" sldId="281"/>
            <ac:picMk id="16" creationId="{40B895AF-153C-4ED6-AC6F-76B35D7A95DC}"/>
          </ac:picMkLst>
        </pc:picChg>
      </pc:sldChg>
      <pc:sldChg chg="modSp add mod ord">
        <pc:chgData name="li bo" userId="86e360d6c7446f46" providerId="LiveId" clId="{53DB0FCD-A184-457E-BE80-D47C5C6730D9}" dt="2022-08-24T04:20:06.312" v="38814"/>
        <pc:sldMkLst>
          <pc:docMk/>
          <pc:sldMk cId="3981690499" sldId="282"/>
        </pc:sldMkLst>
        <pc:spChg chg="mod">
          <ac:chgData name="li bo" userId="86e360d6c7446f46" providerId="LiveId" clId="{53DB0FCD-A184-457E-BE80-D47C5C6730D9}" dt="2022-08-20T14:33:01.872" v="13949" actId="20577"/>
          <ac:spMkLst>
            <pc:docMk/>
            <pc:sldMk cId="3981690499" sldId="282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4T04:20:06.312" v="38814"/>
          <ac:spMkLst>
            <pc:docMk/>
            <pc:sldMk cId="3981690499" sldId="282"/>
            <ac:spMk id="3" creationId="{400792E5-9ED7-46C4-9C77-27C8DA7ECC9A}"/>
          </ac:spMkLst>
        </pc:spChg>
      </pc:sldChg>
      <pc:sldChg chg="addSp delSp modSp add mod ord modAnim">
        <pc:chgData name="li bo" userId="86e360d6c7446f46" providerId="LiveId" clId="{53DB0FCD-A184-457E-BE80-D47C5C6730D9}" dt="2022-09-22T02:03:43.392" v="78672"/>
        <pc:sldMkLst>
          <pc:docMk/>
          <pc:sldMk cId="1735274890" sldId="283"/>
        </pc:sldMkLst>
        <pc:spChg chg="mod">
          <ac:chgData name="li bo" userId="86e360d6c7446f46" providerId="LiveId" clId="{53DB0FCD-A184-457E-BE80-D47C5C6730D9}" dt="2022-08-21T01:20:19.531" v="17158"/>
          <ac:spMkLst>
            <pc:docMk/>
            <pc:sldMk cId="1735274890" sldId="283"/>
            <ac:spMk id="2" creationId="{0C75C674-70A3-4942-B8AC-01028A4EC8A8}"/>
          </ac:spMkLst>
        </pc:spChg>
        <pc:spChg chg="del mod">
          <ac:chgData name="li bo" userId="86e360d6c7446f46" providerId="LiveId" clId="{53DB0FCD-A184-457E-BE80-D47C5C6730D9}" dt="2022-08-21T01:20:28.923" v="17162" actId="478"/>
          <ac:spMkLst>
            <pc:docMk/>
            <pc:sldMk cId="1735274890" sldId="283"/>
            <ac:spMk id="9" creationId="{F03C43D7-9513-498A-B2CB-2663682160B9}"/>
          </ac:spMkLst>
        </pc:spChg>
        <pc:spChg chg="add mod">
          <ac:chgData name="li bo" userId="86e360d6c7446f46" providerId="LiveId" clId="{53DB0FCD-A184-457E-BE80-D47C5C6730D9}" dt="2022-08-21T17:41:10.932" v="31342" actId="20577"/>
          <ac:spMkLst>
            <pc:docMk/>
            <pc:sldMk cId="1735274890" sldId="283"/>
            <ac:spMk id="11" creationId="{D3A047C1-FBF7-4103-8477-4C80BCE43012}"/>
          </ac:spMkLst>
        </pc:spChg>
        <pc:spChg chg="del">
          <ac:chgData name="li bo" userId="86e360d6c7446f46" providerId="LiveId" clId="{53DB0FCD-A184-457E-BE80-D47C5C6730D9}" dt="2022-08-20T14:58:44.499" v="14272" actId="478"/>
          <ac:spMkLst>
            <pc:docMk/>
            <pc:sldMk cId="1735274890" sldId="283"/>
            <ac:spMk id="14" creationId="{FEFF436D-82EC-4F2F-8A74-2C636FFCC45F}"/>
          </ac:spMkLst>
        </pc:spChg>
        <pc:spChg chg="add mod">
          <ac:chgData name="li bo" userId="86e360d6c7446f46" providerId="LiveId" clId="{53DB0FCD-A184-457E-BE80-D47C5C6730D9}" dt="2022-08-21T01:26:38.349" v="17416" actId="1076"/>
          <ac:spMkLst>
            <pc:docMk/>
            <pc:sldMk cId="1735274890" sldId="283"/>
            <ac:spMk id="15" creationId="{0FDB34CF-086B-465C-93DA-2A9868A0F1D8}"/>
          </ac:spMkLst>
        </pc:spChg>
        <pc:spChg chg="add mod">
          <ac:chgData name="li bo" userId="86e360d6c7446f46" providerId="LiveId" clId="{53DB0FCD-A184-457E-BE80-D47C5C6730D9}" dt="2022-08-21T01:26:57.262" v="17419" actId="14100"/>
          <ac:spMkLst>
            <pc:docMk/>
            <pc:sldMk cId="1735274890" sldId="283"/>
            <ac:spMk id="16" creationId="{89328811-72EC-4526-9552-701DA5DE7666}"/>
          </ac:spMkLst>
        </pc:spChg>
        <pc:grpChg chg="del">
          <ac:chgData name="li bo" userId="86e360d6c7446f46" providerId="LiveId" clId="{53DB0FCD-A184-457E-BE80-D47C5C6730D9}" dt="2022-08-20T14:58:07.755" v="14268" actId="478"/>
          <ac:grpSpMkLst>
            <pc:docMk/>
            <pc:sldMk cId="1735274890" sldId="283"/>
            <ac:grpSpMk id="6" creationId="{B422C546-6C6E-4EAB-A6DE-903600DD1A49}"/>
          </ac:grpSpMkLst>
        </pc:grpChg>
        <pc:picChg chg="add mod modCrop">
          <ac:chgData name="li bo" userId="86e360d6c7446f46" providerId="LiveId" clId="{53DB0FCD-A184-457E-BE80-D47C5C6730D9}" dt="2022-08-21T01:27:31.748" v="17423" actId="1076"/>
          <ac:picMkLst>
            <pc:docMk/>
            <pc:sldMk cId="1735274890" sldId="283"/>
            <ac:picMk id="4" creationId="{F9D5CDF8-F67E-48A8-A894-B716C88172CD}"/>
          </ac:picMkLst>
        </pc:picChg>
        <pc:picChg chg="add mod">
          <ac:chgData name="li bo" userId="86e360d6c7446f46" providerId="LiveId" clId="{53DB0FCD-A184-457E-BE80-D47C5C6730D9}" dt="2022-08-21T01:25:12.690" v="17318" actId="1076"/>
          <ac:picMkLst>
            <pc:docMk/>
            <pc:sldMk cId="1735274890" sldId="283"/>
            <ac:picMk id="10" creationId="{E469CA0C-02C7-41B1-9B10-3A0B2CF6AFE5}"/>
          </ac:picMkLst>
        </pc:picChg>
        <pc:picChg chg="del">
          <ac:chgData name="li bo" userId="86e360d6c7446f46" providerId="LiveId" clId="{53DB0FCD-A184-457E-BE80-D47C5C6730D9}" dt="2022-08-20T14:58:08.180" v="14269" actId="478"/>
          <ac:picMkLst>
            <pc:docMk/>
            <pc:sldMk cId="1735274890" sldId="283"/>
            <ac:picMk id="13" creationId="{31E680E2-DE3A-413F-8743-C198AD46226D}"/>
          </ac:picMkLst>
        </pc:picChg>
      </pc:sldChg>
      <pc:sldChg chg="addSp delSp modSp add mod">
        <pc:chgData name="li bo" userId="86e360d6c7446f46" providerId="LiveId" clId="{53DB0FCD-A184-457E-BE80-D47C5C6730D9}" dt="2022-08-20T16:56:15.981" v="16911" actId="20577"/>
        <pc:sldMkLst>
          <pc:docMk/>
          <pc:sldMk cId="4019084656" sldId="284"/>
        </pc:sldMkLst>
        <pc:spChg chg="mod">
          <ac:chgData name="li bo" userId="86e360d6c7446f46" providerId="LiveId" clId="{53DB0FCD-A184-457E-BE80-D47C5C6730D9}" dt="2022-08-20T16:56:15.981" v="16911" actId="20577"/>
          <ac:spMkLst>
            <pc:docMk/>
            <pc:sldMk cId="4019084656" sldId="284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0T15:51:16.503" v="16335" actId="20577"/>
          <ac:spMkLst>
            <pc:docMk/>
            <pc:sldMk cId="4019084656" sldId="284"/>
            <ac:spMk id="3" creationId="{400792E5-9ED7-46C4-9C77-27C8DA7ECC9A}"/>
          </ac:spMkLst>
        </pc:spChg>
        <pc:picChg chg="del mod">
          <ac:chgData name="li bo" userId="86e360d6c7446f46" providerId="LiveId" clId="{53DB0FCD-A184-457E-BE80-D47C5C6730D9}" dt="2022-08-20T15:37:43.039" v="15540" actId="478"/>
          <ac:picMkLst>
            <pc:docMk/>
            <pc:sldMk cId="4019084656" sldId="284"/>
            <ac:picMk id="5" creationId="{6C48A746-C174-4084-B316-E141225577C9}"/>
          </ac:picMkLst>
        </pc:picChg>
        <pc:picChg chg="del mod ord">
          <ac:chgData name="li bo" userId="86e360d6c7446f46" providerId="LiveId" clId="{53DB0FCD-A184-457E-BE80-D47C5C6730D9}" dt="2022-08-20T15:41:12.193" v="15558" actId="478"/>
          <ac:picMkLst>
            <pc:docMk/>
            <pc:sldMk cId="4019084656" sldId="284"/>
            <ac:picMk id="7" creationId="{3822DD20-7B66-4126-8A6C-48F85F948B5C}"/>
          </ac:picMkLst>
        </pc:picChg>
        <pc:picChg chg="mod ord">
          <ac:chgData name="li bo" userId="86e360d6c7446f46" providerId="LiveId" clId="{53DB0FCD-A184-457E-BE80-D47C5C6730D9}" dt="2022-08-20T15:55:17.283" v="16340" actId="1076"/>
          <ac:picMkLst>
            <pc:docMk/>
            <pc:sldMk cId="4019084656" sldId="284"/>
            <ac:picMk id="9" creationId="{DA056561-11DA-4A2C-9BEA-565139D35701}"/>
          </ac:picMkLst>
        </pc:picChg>
        <pc:picChg chg="add mod">
          <ac:chgData name="li bo" userId="86e360d6c7446f46" providerId="LiveId" clId="{53DB0FCD-A184-457E-BE80-D47C5C6730D9}" dt="2022-08-20T15:55:19.532" v="16341" actId="14100"/>
          <ac:picMkLst>
            <pc:docMk/>
            <pc:sldMk cId="4019084656" sldId="284"/>
            <ac:picMk id="11" creationId="{0F1A7A77-666A-4E86-AEF8-D62EAA185EB0}"/>
          </ac:picMkLst>
        </pc:picChg>
      </pc:sldChg>
      <pc:sldChg chg="delSp modSp add mod">
        <pc:chgData name="li bo" userId="86e360d6c7446f46" providerId="LiveId" clId="{53DB0FCD-A184-457E-BE80-D47C5C6730D9}" dt="2022-08-21T17:32:16.592" v="31319" actId="20577"/>
        <pc:sldMkLst>
          <pc:docMk/>
          <pc:sldMk cId="506842915" sldId="285"/>
        </pc:sldMkLst>
        <pc:spChg chg="mod">
          <ac:chgData name="li bo" userId="86e360d6c7446f46" providerId="LiveId" clId="{53DB0FCD-A184-457E-BE80-D47C5C6730D9}" dt="2022-08-21T05:40:25.076" v="22449" actId="20577"/>
          <ac:spMkLst>
            <pc:docMk/>
            <pc:sldMk cId="506842915" sldId="285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1T17:32:16.592" v="31319" actId="20577"/>
          <ac:spMkLst>
            <pc:docMk/>
            <pc:sldMk cId="506842915" sldId="285"/>
            <ac:spMk id="3" creationId="{400792E5-9ED7-46C4-9C77-27C8DA7ECC9A}"/>
          </ac:spMkLst>
        </pc:spChg>
        <pc:picChg chg="del mod">
          <ac:chgData name="li bo" userId="86e360d6c7446f46" providerId="LiveId" clId="{53DB0FCD-A184-457E-BE80-D47C5C6730D9}" dt="2022-08-21T05:48:15.852" v="22566" actId="478"/>
          <ac:picMkLst>
            <pc:docMk/>
            <pc:sldMk cId="506842915" sldId="285"/>
            <ac:picMk id="5" creationId="{B3602024-50A2-4A5E-A91B-94CCABD4A802}"/>
          </ac:picMkLst>
        </pc:picChg>
        <pc:picChg chg="del mod ord">
          <ac:chgData name="li bo" userId="86e360d6c7446f46" providerId="LiveId" clId="{53DB0FCD-A184-457E-BE80-D47C5C6730D9}" dt="2022-08-21T05:57:13.209" v="22736" actId="478"/>
          <ac:picMkLst>
            <pc:docMk/>
            <pc:sldMk cId="506842915" sldId="285"/>
            <ac:picMk id="7" creationId="{7112FDBC-5144-490F-838C-3E7B579F8C89}"/>
          </ac:picMkLst>
        </pc:picChg>
        <pc:picChg chg="mod ord">
          <ac:chgData name="li bo" userId="86e360d6c7446f46" providerId="LiveId" clId="{53DB0FCD-A184-457E-BE80-D47C5C6730D9}" dt="2022-08-21T05:57:13.210" v="22738" actId="962"/>
          <ac:picMkLst>
            <pc:docMk/>
            <pc:sldMk cId="506842915" sldId="285"/>
            <ac:picMk id="9" creationId="{2AF0FE9E-8972-4BCD-A972-1972A74A4206}"/>
          </ac:picMkLst>
        </pc:picChg>
      </pc:sldChg>
      <pc:sldChg chg="add del">
        <pc:chgData name="li bo" userId="86e360d6c7446f46" providerId="LiveId" clId="{53DB0FCD-A184-457E-BE80-D47C5C6730D9}" dt="2022-08-20T15:56:27.508" v="16347"/>
        <pc:sldMkLst>
          <pc:docMk/>
          <pc:sldMk cId="2684606518" sldId="285"/>
        </pc:sldMkLst>
      </pc:sldChg>
      <pc:sldChg chg="new del">
        <pc:chgData name="li bo" userId="86e360d6c7446f46" providerId="LiveId" clId="{53DB0FCD-A184-457E-BE80-D47C5C6730D9}" dt="2022-08-20T15:55:53.993" v="16343" actId="47"/>
        <pc:sldMkLst>
          <pc:docMk/>
          <pc:sldMk cId="4010558397" sldId="285"/>
        </pc:sldMkLst>
      </pc:sldChg>
      <pc:sldChg chg="addSp delSp modSp add mod">
        <pc:chgData name="li bo" userId="86e360d6c7446f46" providerId="LiveId" clId="{53DB0FCD-A184-457E-BE80-D47C5C6730D9}" dt="2022-08-20T16:56:22.422" v="16914" actId="20577"/>
        <pc:sldMkLst>
          <pc:docMk/>
          <pc:sldMk cId="781111713" sldId="286"/>
        </pc:sldMkLst>
        <pc:spChg chg="mod">
          <ac:chgData name="li bo" userId="86e360d6c7446f46" providerId="LiveId" clId="{53DB0FCD-A184-457E-BE80-D47C5C6730D9}" dt="2022-08-20T16:56:22.422" v="16914" actId="20577"/>
          <ac:spMkLst>
            <pc:docMk/>
            <pc:sldMk cId="781111713" sldId="286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0T16:55:18.749" v="16906" actId="14100"/>
          <ac:spMkLst>
            <pc:docMk/>
            <pc:sldMk cId="781111713" sldId="286"/>
            <ac:spMk id="3" creationId="{400792E5-9ED7-46C4-9C77-27C8DA7ECC9A}"/>
          </ac:spMkLst>
        </pc:spChg>
        <pc:picChg chg="add mod">
          <ac:chgData name="li bo" userId="86e360d6c7446f46" providerId="LiveId" clId="{53DB0FCD-A184-457E-BE80-D47C5C6730D9}" dt="2022-08-20T16:55:23.128" v="16909" actId="1076"/>
          <ac:picMkLst>
            <pc:docMk/>
            <pc:sldMk cId="781111713" sldId="286"/>
            <ac:picMk id="5" creationId="{9DF9A3BB-693C-4CE7-9F10-20C46F6D2FA1}"/>
          </ac:picMkLst>
        </pc:picChg>
        <pc:picChg chg="add del mod">
          <ac:chgData name="li bo" userId="86e360d6c7446f46" providerId="LiveId" clId="{53DB0FCD-A184-457E-BE80-D47C5C6730D9}" dt="2022-08-20T16:53:40.507" v="16789" actId="478"/>
          <ac:picMkLst>
            <pc:docMk/>
            <pc:sldMk cId="781111713" sldId="286"/>
            <ac:picMk id="7" creationId="{08E1A472-7A6D-4303-B24C-9AE4092FE969}"/>
          </ac:picMkLst>
        </pc:picChg>
      </pc:sldChg>
      <pc:sldChg chg="addSp delSp modSp add del mod">
        <pc:chgData name="li bo" userId="86e360d6c7446f46" providerId="LiveId" clId="{53DB0FCD-A184-457E-BE80-D47C5C6730D9}" dt="2022-08-20T16:34:07.134" v="16582" actId="47"/>
        <pc:sldMkLst>
          <pc:docMk/>
          <pc:sldMk cId="4248580397" sldId="286"/>
        </pc:sldMkLst>
        <pc:spChg chg="mod">
          <ac:chgData name="li bo" userId="86e360d6c7446f46" providerId="LiveId" clId="{53DB0FCD-A184-457E-BE80-D47C5C6730D9}" dt="2022-08-20T16:20:31.439" v="16502" actId="20577"/>
          <ac:spMkLst>
            <pc:docMk/>
            <pc:sldMk cId="4248580397" sldId="286"/>
            <ac:spMk id="2" creationId="{0C75C674-70A3-4942-B8AC-01028A4EC8A8}"/>
          </ac:spMkLst>
        </pc:spChg>
        <pc:spChg chg="del">
          <ac:chgData name="li bo" userId="86e360d6c7446f46" providerId="LiveId" clId="{53DB0FCD-A184-457E-BE80-D47C5C6730D9}" dt="2022-08-20T16:20:33.986" v="16503" actId="478"/>
          <ac:spMkLst>
            <pc:docMk/>
            <pc:sldMk cId="4248580397" sldId="286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0T16:20:36.126" v="16504" actId="478"/>
          <ac:spMkLst>
            <pc:docMk/>
            <pc:sldMk cId="4248580397" sldId="286"/>
            <ac:spMk id="5" creationId="{65591D56-9304-41D6-8EF8-192AB33E0685}"/>
          </ac:spMkLst>
        </pc:spChg>
        <pc:spChg chg="add del mod">
          <ac:chgData name="li bo" userId="86e360d6c7446f46" providerId="LiveId" clId="{53DB0FCD-A184-457E-BE80-D47C5C6730D9}" dt="2022-08-20T16:21:12.241" v="16513" actId="22"/>
          <ac:spMkLst>
            <pc:docMk/>
            <pc:sldMk cId="4248580397" sldId="286"/>
            <ac:spMk id="9" creationId="{A9BACA93-847A-47C5-A79E-D0049480261E}"/>
          </ac:spMkLst>
        </pc:spChg>
        <pc:spChg chg="add mod">
          <ac:chgData name="li bo" userId="86e360d6c7446f46" providerId="LiveId" clId="{53DB0FCD-A184-457E-BE80-D47C5C6730D9}" dt="2022-08-20T16:32:51.294" v="16581" actId="1076"/>
          <ac:spMkLst>
            <pc:docMk/>
            <pc:sldMk cId="4248580397" sldId="286"/>
            <ac:spMk id="10" creationId="{E23473F4-660F-4763-89CC-11E6B5058203}"/>
          </ac:spMkLst>
        </pc:spChg>
        <pc:picChg chg="add mod">
          <ac:chgData name="li bo" userId="86e360d6c7446f46" providerId="LiveId" clId="{53DB0FCD-A184-457E-BE80-D47C5C6730D9}" dt="2022-08-20T16:32:42.824" v="16575" actId="1076"/>
          <ac:picMkLst>
            <pc:docMk/>
            <pc:sldMk cId="4248580397" sldId="286"/>
            <ac:picMk id="7" creationId="{16138B6C-4A83-4909-B051-BED79A4B2C4B}"/>
          </ac:picMkLst>
        </pc:picChg>
      </pc:sldChg>
      <pc:sldChg chg="addSp delSp modSp add mod">
        <pc:chgData name="li bo" userId="86e360d6c7446f46" providerId="LiveId" clId="{53DB0FCD-A184-457E-BE80-D47C5C6730D9}" dt="2022-08-21T17:41:08.363" v="31341" actId="20577"/>
        <pc:sldMkLst>
          <pc:docMk/>
          <pc:sldMk cId="3210125319" sldId="287"/>
        </pc:sldMkLst>
        <pc:spChg chg="mod">
          <ac:chgData name="li bo" userId="86e360d6c7446f46" providerId="LiveId" clId="{53DB0FCD-A184-457E-BE80-D47C5C6730D9}" dt="2022-08-21T01:24:29.050" v="17314"/>
          <ac:spMkLst>
            <pc:docMk/>
            <pc:sldMk cId="3210125319" sldId="287"/>
            <ac:spMk id="2" creationId="{0C75C674-70A3-4942-B8AC-01028A4EC8A8}"/>
          </ac:spMkLst>
        </pc:spChg>
        <pc:spChg chg="add del mod">
          <ac:chgData name="li bo" userId="86e360d6c7446f46" providerId="LiveId" clId="{53DB0FCD-A184-457E-BE80-D47C5C6730D9}" dt="2022-08-21T01:21:25.691" v="17270" actId="478"/>
          <ac:spMkLst>
            <pc:docMk/>
            <pc:sldMk cId="3210125319" sldId="287"/>
            <ac:spMk id="5" creationId="{133C9F3C-443B-43D6-8D5E-62D462763AB5}"/>
          </ac:spMkLst>
        </pc:spChg>
        <pc:spChg chg="del mod">
          <ac:chgData name="li bo" userId="86e360d6c7446f46" providerId="LiveId" clId="{53DB0FCD-A184-457E-BE80-D47C5C6730D9}" dt="2022-08-21T01:27:54.170" v="17429" actId="478"/>
          <ac:spMkLst>
            <pc:docMk/>
            <pc:sldMk cId="3210125319" sldId="287"/>
            <ac:spMk id="9" creationId="{F03C43D7-9513-498A-B2CB-2663682160B9}"/>
          </ac:spMkLst>
        </pc:spChg>
        <pc:spChg chg="del">
          <ac:chgData name="li bo" userId="86e360d6c7446f46" providerId="LiveId" clId="{53DB0FCD-A184-457E-BE80-D47C5C6730D9}" dt="2022-08-21T01:21:23.110" v="17269" actId="478"/>
          <ac:spMkLst>
            <pc:docMk/>
            <pc:sldMk cId="3210125319" sldId="287"/>
            <ac:spMk id="11" creationId="{D3A047C1-FBF7-4103-8477-4C80BCE43012}"/>
          </ac:spMkLst>
        </pc:spChg>
        <pc:spChg chg="add del">
          <ac:chgData name="li bo" userId="86e360d6c7446f46" providerId="LiveId" clId="{53DB0FCD-A184-457E-BE80-D47C5C6730D9}" dt="2022-08-21T01:25:07.255" v="17316" actId="22"/>
          <ac:spMkLst>
            <pc:docMk/>
            <pc:sldMk cId="3210125319" sldId="287"/>
            <ac:spMk id="12" creationId="{E2701353-14A3-423E-A9C2-529ED2123041}"/>
          </ac:spMkLst>
        </pc:spChg>
        <pc:spChg chg="add mod">
          <ac:chgData name="li bo" userId="86e360d6c7446f46" providerId="LiveId" clId="{53DB0FCD-A184-457E-BE80-D47C5C6730D9}" dt="2022-08-21T17:41:08.363" v="31341" actId="20577"/>
          <ac:spMkLst>
            <pc:docMk/>
            <pc:sldMk cId="3210125319" sldId="287"/>
            <ac:spMk id="13" creationId="{B98A2B11-0604-49E9-8226-7C1A6989951F}"/>
          </ac:spMkLst>
        </pc:spChg>
        <pc:spChg chg="add mod">
          <ac:chgData name="li bo" userId="86e360d6c7446f46" providerId="LiveId" clId="{53DB0FCD-A184-457E-BE80-D47C5C6730D9}" dt="2022-08-21T01:26:59.353" v="17420"/>
          <ac:spMkLst>
            <pc:docMk/>
            <pc:sldMk cId="3210125319" sldId="287"/>
            <ac:spMk id="14" creationId="{A56FE5CC-B0AE-476F-AA19-53419BFDF793}"/>
          </ac:spMkLst>
        </pc:spChg>
        <pc:spChg chg="add mod">
          <ac:chgData name="li bo" userId="86e360d6c7446f46" providerId="LiveId" clId="{53DB0FCD-A184-457E-BE80-D47C5C6730D9}" dt="2022-08-21T01:28:26.056" v="17444" actId="14100"/>
          <ac:spMkLst>
            <pc:docMk/>
            <pc:sldMk cId="3210125319" sldId="287"/>
            <ac:spMk id="15" creationId="{4ABB313F-8467-4902-A04F-9532F9E2FE0A}"/>
          </ac:spMkLst>
        </pc:spChg>
        <pc:picChg chg="mod modCrop">
          <ac:chgData name="li bo" userId="86e360d6c7446f46" providerId="LiveId" clId="{53DB0FCD-A184-457E-BE80-D47C5C6730D9}" dt="2022-08-21T01:28:36.397" v="17445" actId="1076"/>
          <ac:picMkLst>
            <pc:docMk/>
            <pc:sldMk cId="3210125319" sldId="287"/>
            <ac:picMk id="4" creationId="{F9D5CDF8-F67E-48A8-A894-B716C88172CD}"/>
          </ac:picMkLst>
        </pc:picChg>
        <pc:picChg chg="add mod">
          <ac:chgData name="li bo" userId="86e360d6c7446f46" providerId="LiveId" clId="{53DB0FCD-A184-457E-BE80-D47C5C6730D9}" dt="2022-08-21T01:26:46.650" v="17417" actId="1076"/>
          <ac:picMkLst>
            <pc:docMk/>
            <pc:sldMk cId="3210125319" sldId="287"/>
            <ac:picMk id="7" creationId="{01E5661F-D1B5-49F1-94E1-EE1737CD8AA4}"/>
          </ac:picMkLst>
        </pc:picChg>
      </pc:sldChg>
      <pc:sldChg chg="addSp delSp modSp add mod">
        <pc:chgData name="li bo" userId="86e360d6c7446f46" providerId="LiveId" clId="{53DB0FCD-A184-457E-BE80-D47C5C6730D9}" dt="2022-08-21T16:18:28.183" v="28651" actId="14100"/>
        <pc:sldMkLst>
          <pc:docMk/>
          <pc:sldMk cId="864046035" sldId="288"/>
        </pc:sldMkLst>
        <pc:spChg chg="mod">
          <ac:chgData name="li bo" userId="86e360d6c7446f46" providerId="LiveId" clId="{53DB0FCD-A184-457E-BE80-D47C5C6730D9}" dt="2022-08-21T03:43:52.847" v="20917" actId="12"/>
          <ac:spMkLst>
            <pc:docMk/>
            <pc:sldMk cId="864046035" sldId="288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1T03:22:00.235" v="20149" actId="478"/>
          <ac:spMkLst>
            <pc:docMk/>
            <pc:sldMk cId="864046035" sldId="288"/>
            <ac:spMk id="14" creationId="{A71D0B97-9C74-4C6C-BB72-3F4A007208EB}"/>
          </ac:spMkLst>
        </pc:spChg>
        <pc:spChg chg="del ord">
          <ac:chgData name="li bo" userId="86e360d6c7446f46" providerId="LiveId" clId="{53DB0FCD-A184-457E-BE80-D47C5C6730D9}" dt="2022-08-21T03:09:31.299" v="19811" actId="478"/>
          <ac:spMkLst>
            <pc:docMk/>
            <pc:sldMk cId="864046035" sldId="288"/>
            <ac:spMk id="18" creationId="{D0C6ADE9-9232-4A33-88D8-325C92D856A2}"/>
          </ac:spMkLst>
        </pc:spChg>
        <pc:spChg chg="add mod">
          <ac:chgData name="li bo" userId="86e360d6c7446f46" providerId="LiveId" clId="{53DB0FCD-A184-457E-BE80-D47C5C6730D9}" dt="2022-08-21T16:18:28.183" v="28651" actId="14100"/>
          <ac:spMkLst>
            <pc:docMk/>
            <pc:sldMk cId="864046035" sldId="288"/>
            <ac:spMk id="27" creationId="{1C782437-F3DD-47D6-BA2E-4B21AF8AE3B3}"/>
          </ac:spMkLst>
        </pc:spChg>
        <pc:spChg chg="add mod">
          <ac:chgData name="li bo" userId="86e360d6c7446f46" providerId="LiveId" clId="{53DB0FCD-A184-457E-BE80-D47C5C6730D9}" dt="2022-08-21T03:44:57.235" v="21006" actId="1076"/>
          <ac:spMkLst>
            <pc:docMk/>
            <pc:sldMk cId="864046035" sldId="288"/>
            <ac:spMk id="28" creationId="{A9A3DFA9-B3FC-4C2E-A17F-BD16B5E86EE2}"/>
          </ac:spMkLst>
        </pc:spChg>
        <pc:spChg chg="add mod">
          <ac:chgData name="li bo" userId="86e360d6c7446f46" providerId="LiveId" clId="{53DB0FCD-A184-457E-BE80-D47C5C6730D9}" dt="2022-08-21T03:44:57.235" v="21006" actId="1076"/>
          <ac:spMkLst>
            <pc:docMk/>
            <pc:sldMk cId="864046035" sldId="288"/>
            <ac:spMk id="29" creationId="{48F67B6E-359C-4A74-827E-DDCF5B5B8168}"/>
          </ac:spMkLst>
        </pc:spChg>
        <pc:grpChg chg="add mod ord">
          <ac:chgData name="li bo" userId="86e360d6c7446f46" providerId="LiveId" clId="{53DB0FCD-A184-457E-BE80-D47C5C6730D9}" dt="2022-08-21T03:09:19.211" v="19796" actId="164"/>
          <ac:grpSpMkLst>
            <pc:docMk/>
            <pc:sldMk cId="864046035" sldId="288"/>
            <ac:grpSpMk id="4" creationId="{2078724F-3AA2-4478-AC62-18A71A38EAC1}"/>
          </ac:grpSpMkLst>
        </pc:grpChg>
        <pc:grpChg chg="del mod">
          <ac:chgData name="li bo" userId="86e360d6c7446f46" providerId="LiveId" clId="{53DB0FCD-A184-457E-BE80-D47C5C6730D9}" dt="2022-08-21T02:49:38.297" v="19296" actId="165"/>
          <ac:grpSpMkLst>
            <pc:docMk/>
            <pc:sldMk cId="864046035" sldId="288"/>
            <ac:grpSpMk id="13" creationId="{F3D0761F-A5F2-457F-997A-46F43E2B8651}"/>
          </ac:grpSpMkLst>
        </pc:grpChg>
        <pc:grpChg chg="add mod">
          <ac:chgData name="li bo" userId="86e360d6c7446f46" providerId="LiveId" clId="{53DB0FCD-A184-457E-BE80-D47C5C6730D9}" dt="2022-08-21T03:09:19.211" v="19796" actId="164"/>
          <ac:grpSpMkLst>
            <pc:docMk/>
            <pc:sldMk cId="864046035" sldId="288"/>
            <ac:grpSpMk id="17" creationId="{AF20A49A-B2D4-4C83-8943-004DFE4932AB}"/>
          </ac:grpSpMkLst>
        </pc:grpChg>
        <pc:grpChg chg="del mod topLvl">
          <ac:chgData name="li bo" userId="86e360d6c7446f46" providerId="LiveId" clId="{53DB0FCD-A184-457E-BE80-D47C5C6730D9}" dt="2022-08-21T03:09:44.884" v="19816" actId="165"/>
          <ac:grpSpMkLst>
            <pc:docMk/>
            <pc:sldMk cId="864046035" sldId="288"/>
            <ac:grpSpMk id="21" creationId="{56C56CF6-DFBA-41A6-AA3D-62976A70855E}"/>
          </ac:grpSpMkLst>
        </pc:grpChg>
        <pc:grpChg chg="del ord">
          <ac:chgData name="li bo" userId="86e360d6c7446f46" providerId="LiveId" clId="{53DB0FCD-A184-457E-BE80-D47C5C6730D9}" dt="2022-08-21T03:09:41.367" v="19815" actId="165"/>
          <ac:grpSpMkLst>
            <pc:docMk/>
            <pc:sldMk cId="864046035" sldId="288"/>
            <ac:grpSpMk id="22" creationId="{12584FAB-0AE2-4611-8836-88D423D59C46}"/>
          </ac:grpSpMkLst>
        </pc:grpChg>
        <pc:grpChg chg="add mod">
          <ac:chgData name="li bo" userId="86e360d6c7446f46" providerId="LiveId" clId="{53DB0FCD-A184-457E-BE80-D47C5C6730D9}" dt="2022-08-21T03:10:51.005" v="19831" actId="164"/>
          <ac:grpSpMkLst>
            <pc:docMk/>
            <pc:sldMk cId="864046035" sldId="288"/>
            <ac:grpSpMk id="23" creationId="{ED5E389A-7658-42DA-B65A-487BE9CEB3D2}"/>
          </ac:grpSpMkLst>
        </pc:grpChg>
        <pc:grpChg chg="add mod">
          <ac:chgData name="li bo" userId="86e360d6c7446f46" providerId="LiveId" clId="{53DB0FCD-A184-457E-BE80-D47C5C6730D9}" dt="2022-08-21T03:10:53.601" v="19832" actId="1076"/>
          <ac:grpSpMkLst>
            <pc:docMk/>
            <pc:sldMk cId="864046035" sldId="288"/>
            <ac:grpSpMk id="24" creationId="{ADC215EB-0930-43CC-AE68-536199A54786}"/>
          </ac:grpSpMkLst>
        </pc:grpChg>
        <pc:picChg chg="mod topLvl modCrop">
          <ac:chgData name="li bo" userId="86e360d6c7446f46" providerId="LiveId" clId="{53DB0FCD-A184-457E-BE80-D47C5C6730D9}" dt="2022-08-21T03:10:36.934" v="19825" actId="164"/>
          <ac:picMkLst>
            <pc:docMk/>
            <pc:sldMk cId="864046035" sldId="288"/>
            <ac:picMk id="5" creationId="{560B297E-8393-4FC0-B048-65F3ADF2D195}"/>
          </ac:picMkLst>
        </pc:picChg>
        <pc:picChg chg="add del mod">
          <ac:chgData name="li bo" userId="86e360d6c7446f46" providerId="LiveId" clId="{53DB0FCD-A184-457E-BE80-D47C5C6730D9}" dt="2022-08-21T03:21:58.714" v="20148" actId="478"/>
          <ac:picMkLst>
            <pc:docMk/>
            <pc:sldMk cId="864046035" sldId="288"/>
            <ac:picMk id="7" creationId="{D9189CF1-6046-44D2-837E-86E69DB1385D}"/>
          </ac:picMkLst>
        </pc:picChg>
        <pc:picChg chg="del mod topLvl">
          <ac:chgData name="li bo" userId="86e360d6c7446f46" providerId="LiveId" clId="{53DB0FCD-A184-457E-BE80-D47C5C6730D9}" dt="2022-08-21T03:09:31.285" v="19809" actId="478"/>
          <ac:picMkLst>
            <pc:docMk/>
            <pc:sldMk cId="864046035" sldId="288"/>
            <ac:picMk id="8" creationId="{44990A55-A0AC-4A4B-B9F0-29280943A3C6}"/>
          </ac:picMkLst>
        </pc:picChg>
        <pc:picChg chg="add del">
          <ac:chgData name="li bo" userId="86e360d6c7446f46" providerId="LiveId" clId="{53DB0FCD-A184-457E-BE80-D47C5C6730D9}" dt="2022-08-21T03:10:04.123" v="19820" actId="478"/>
          <ac:picMkLst>
            <pc:docMk/>
            <pc:sldMk cId="864046035" sldId="288"/>
            <ac:picMk id="10" creationId="{6C2E9A3C-92B2-43CC-8ED4-B05E7FE5B820}"/>
          </ac:picMkLst>
        </pc:picChg>
        <pc:picChg chg="del mod topLvl">
          <ac:chgData name="li bo" userId="86e360d6c7446f46" providerId="LiveId" clId="{53DB0FCD-A184-457E-BE80-D47C5C6730D9}" dt="2022-08-21T02:49:49.461" v="19298" actId="478"/>
          <ac:picMkLst>
            <pc:docMk/>
            <pc:sldMk cId="864046035" sldId="288"/>
            <ac:picMk id="11" creationId="{55BB8765-7519-4229-A411-65D0CDAECA02}"/>
          </ac:picMkLst>
        </pc:picChg>
        <pc:picChg chg="del mod topLvl">
          <ac:chgData name="li bo" userId="86e360d6c7446f46" providerId="LiveId" clId="{53DB0FCD-A184-457E-BE80-D47C5C6730D9}" dt="2022-08-21T03:06:43.619" v="19752" actId="478"/>
          <ac:picMkLst>
            <pc:docMk/>
            <pc:sldMk cId="864046035" sldId="288"/>
            <ac:picMk id="12" creationId="{9DB06B08-EA37-464F-812D-1CD723FBDAE6}"/>
          </ac:picMkLst>
        </pc:picChg>
        <pc:picChg chg="add del mod topLvl">
          <ac:chgData name="li bo" userId="86e360d6c7446f46" providerId="LiveId" clId="{53DB0FCD-A184-457E-BE80-D47C5C6730D9}" dt="2022-08-21T03:10:36.934" v="19825" actId="164"/>
          <ac:picMkLst>
            <pc:docMk/>
            <pc:sldMk cId="864046035" sldId="288"/>
            <ac:picMk id="16" creationId="{A767CA5C-234A-4801-BB04-C929A99E6FD8}"/>
          </ac:picMkLst>
        </pc:picChg>
        <pc:picChg chg="mod ord topLvl">
          <ac:chgData name="li bo" userId="86e360d6c7446f46" providerId="LiveId" clId="{53DB0FCD-A184-457E-BE80-D47C5C6730D9}" dt="2022-08-21T03:10:51.005" v="19831" actId="164"/>
          <ac:picMkLst>
            <pc:docMk/>
            <pc:sldMk cId="864046035" sldId="288"/>
            <ac:picMk id="20" creationId="{22CA03DD-0C74-4401-B5D4-2442F7E4A42E}"/>
          </ac:picMkLst>
        </pc:picChg>
        <pc:picChg chg="add mod">
          <ac:chgData name="li bo" userId="86e360d6c7446f46" providerId="LiveId" clId="{53DB0FCD-A184-457E-BE80-D47C5C6730D9}" dt="2022-08-21T03:44:57.235" v="21006" actId="1076"/>
          <ac:picMkLst>
            <pc:docMk/>
            <pc:sldMk cId="864046035" sldId="288"/>
            <ac:picMk id="26" creationId="{D69F1752-490E-4D01-B22F-F0B7E2708933}"/>
          </ac:picMkLst>
        </pc:picChg>
      </pc:sldChg>
      <pc:sldChg chg="addSp delSp modSp add mod">
        <pc:chgData name="li bo" userId="86e360d6c7446f46" providerId="LiveId" clId="{53DB0FCD-A184-457E-BE80-D47C5C6730D9}" dt="2022-08-21T03:55:08.933" v="21418" actId="20577"/>
        <pc:sldMkLst>
          <pc:docMk/>
          <pc:sldMk cId="688365145" sldId="289"/>
        </pc:sldMkLst>
        <pc:spChg chg="mod">
          <ac:chgData name="li bo" userId="86e360d6c7446f46" providerId="LiveId" clId="{53DB0FCD-A184-457E-BE80-D47C5C6730D9}" dt="2022-08-21T03:55:08.933" v="21418" actId="20577"/>
          <ac:spMkLst>
            <pc:docMk/>
            <pc:sldMk cId="688365145" sldId="289"/>
            <ac:spMk id="3" creationId="{400792E5-9ED7-46C4-9C77-27C8DA7ECC9A}"/>
          </ac:spMkLst>
        </pc:spChg>
        <pc:spChg chg="del mod">
          <ac:chgData name="li bo" userId="86e360d6c7446f46" providerId="LiveId" clId="{53DB0FCD-A184-457E-BE80-D47C5C6730D9}" dt="2022-08-21T03:20:20.203" v="20109"/>
          <ac:spMkLst>
            <pc:docMk/>
            <pc:sldMk cId="688365145" sldId="289"/>
            <ac:spMk id="14" creationId="{A71D0B97-9C74-4C6C-BB72-3F4A007208EB}"/>
          </ac:spMkLst>
        </pc:spChg>
        <pc:grpChg chg="del">
          <ac:chgData name="li bo" userId="86e360d6c7446f46" providerId="LiveId" clId="{53DB0FCD-A184-457E-BE80-D47C5C6730D9}" dt="2022-08-21T03:19:29.114" v="20080" actId="478"/>
          <ac:grpSpMkLst>
            <pc:docMk/>
            <pc:sldMk cId="688365145" sldId="289"/>
            <ac:grpSpMk id="24" creationId="{ADC215EB-0930-43CC-AE68-536199A54786}"/>
          </ac:grpSpMkLst>
        </pc:grpChg>
        <pc:picChg chg="add mod">
          <ac:chgData name="li bo" userId="86e360d6c7446f46" providerId="LiveId" clId="{53DB0FCD-A184-457E-BE80-D47C5C6730D9}" dt="2022-08-21T03:21:49.322" v="20142" actId="1076"/>
          <ac:picMkLst>
            <pc:docMk/>
            <pc:sldMk cId="688365145" sldId="289"/>
            <ac:picMk id="6" creationId="{62EAFEA2-6A3C-496A-BBC9-14E1DD489B50}"/>
          </ac:picMkLst>
        </pc:picChg>
        <pc:picChg chg="del mod">
          <ac:chgData name="li bo" userId="86e360d6c7446f46" providerId="LiveId" clId="{53DB0FCD-A184-457E-BE80-D47C5C6730D9}" dt="2022-08-21T03:20:33.291" v="20112" actId="478"/>
          <ac:picMkLst>
            <pc:docMk/>
            <pc:sldMk cId="688365145" sldId="289"/>
            <ac:picMk id="7" creationId="{D9189CF1-6046-44D2-837E-86E69DB1385D}"/>
          </ac:picMkLst>
        </pc:picChg>
      </pc:sldChg>
      <pc:sldChg chg="modSp add mod">
        <pc:chgData name="li bo" userId="86e360d6c7446f46" providerId="LiveId" clId="{53DB0FCD-A184-457E-BE80-D47C5C6730D9}" dt="2022-08-21T17:30:14.789" v="31318" actId="1076"/>
        <pc:sldMkLst>
          <pc:docMk/>
          <pc:sldMk cId="366647363" sldId="290"/>
        </pc:sldMkLst>
        <pc:spChg chg="mod">
          <ac:chgData name="li bo" userId="86e360d6c7446f46" providerId="LiveId" clId="{53DB0FCD-A184-457E-BE80-D47C5C6730D9}" dt="2022-08-21T17:30:14.789" v="31318" actId="1076"/>
          <ac:spMkLst>
            <pc:docMk/>
            <pc:sldMk cId="366647363" sldId="290"/>
            <ac:spMk id="2" creationId="{B20157B0-A951-4569-8AD2-404C79352611}"/>
          </ac:spMkLst>
        </pc:spChg>
      </pc:sldChg>
      <pc:sldChg chg="addSp delSp modSp add mod">
        <pc:chgData name="li bo" userId="86e360d6c7446f46" providerId="LiveId" clId="{53DB0FCD-A184-457E-BE80-D47C5C6730D9}" dt="2022-08-23T14:17:47.831" v="35253" actId="962"/>
        <pc:sldMkLst>
          <pc:docMk/>
          <pc:sldMk cId="225962093" sldId="291"/>
        </pc:sldMkLst>
        <pc:spChg chg="mod">
          <ac:chgData name="li bo" userId="86e360d6c7446f46" providerId="LiveId" clId="{53DB0FCD-A184-457E-BE80-D47C5C6730D9}" dt="2022-08-21T05:54:29.871" v="22627"/>
          <ac:spMkLst>
            <pc:docMk/>
            <pc:sldMk cId="225962093" sldId="291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1T07:45:58.972" v="24233" actId="14100"/>
          <ac:spMkLst>
            <pc:docMk/>
            <pc:sldMk cId="225962093" sldId="291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1T16:01:16.070" v="28177" actId="20577"/>
          <ac:spMkLst>
            <pc:docMk/>
            <pc:sldMk cId="225962093" sldId="291"/>
            <ac:spMk id="59" creationId="{064E58CD-DFD3-469A-91A1-3BE348DC38C3}"/>
          </ac:spMkLst>
        </pc:spChg>
        <pc:spChg chg="add mod">
          <ac:chgData name="li bo" userId="86e360d6c7446f46" providerId="LiveId" clId="{53DB0FCD-A184-457E-BE80-D47C5C6730D9}" dt="2022-08-21T08:42:41.962" v="24823" actId="1076"/>
          <ac:spMkLst>
            <pc:docMk/>
            <pc:sldMk cId="225962093" sldId="291"/>
            <ac:spMk id="61" creationId="{67984662-FBE4-4469-82C6-00647E9B8C84}"/>
          </ac:spMkLst>
        </pc:spChg>
        <pc:picChg chg="del mod ord">
          <ac:chgData name="li bo" userId="86e360d6c7446f46" providerId="LiveId" clId="{53DB0FCD-A184-457E-BE80-D47C5C6730D9}" dt="2022-08-23T14:17:47.831" v="35251" actId="478"/>
          <ac:picMkLst>
            <pc:docMk/>
            <pc:sldMk cId="225962093" sldId="291"/>
            <ac:picMk id="5" creationId="{33AE5F9E-11D8-40B8-8BBD-4B32B7B46FA7}"/>
          </ac:picMkLst>
        </pc:picChg>
        <pc:picChg chg="add del mod">
          <ac:chgData name="li bo" userId="86e360d6c7446f46" providerId="LiveId" clId="{53DB0FCD-A184-457E-BE80-D47C5C6730D9}" dt="2022-08-21T04:50:00.972" v="22396" actId="478"/>
          <ac:picMkLst>
            <pc:docMk/>
            <pc:sldMk cId="225962093" sldId="291"/>
            <ac:picMk id="5" creationId="{B3602024-50A2-4A5E-A91B-94CCABD4A802}"/>
          </ac:picMkLst>
        </pc:picChg>
        <pc:picChg chg="add del mod">
          <ac:chgData name="li bo" userId="86e360d6c7446f46" providerId="LiveId" clId="{53DB0FCD-A184-457E-BE80-D47C5C6730D9}" dt="2022-08-21T05:59:43.522" v="22794" actId="478"/>
          <ac:picMkLst>
            <pc:docMk/>
            <pc:sldMk cId="225962093" sldId="291"/>
            <ac:picMk id="6" creationId="{0C9CB331-D530-4672-848E-84E972FA23F9}"/>
          </ac:picMkLst>
        </pc:picChg>
        <pc:picChg chg="mod ord">
          <ac:chgData name="li bo" userId="86e360d6c7446f46" providerId="LiveId" clId="{53DB0FCD-A184-457E-BE80-D47C5C6730D9}" dt="2022-08-23T14:17:47.831" v="35253" actId="962"/>
          <ac:picMkLst>
            <pc:docMk/>
            <pc:sldMk cId="225962093" sldId="291"/>
            <ac:picMk id="7" creationId="{0A684337-07AC-4A2F-B53C-93047A809D87}"/>
          </ac:picMkLst>
        </pc:picChg>
        <pc:picChg chg="add del mod">
          <ac:chgData name="li bo" userId="86e360d6c7446f46" providerId="LiveId" clId="{53DB0FCD-A184-457E-BE80-D47C5C6730D9}" dt="2022-08-21T05:56:20.519" v="22719" actId="478"/>
          <ac:picMkLst>
            <pc:docMk/>
            <pc:sldMk cId="225962093" sldId="291"/>
            <ac:picMk id="7" creationId="{6F700A90-46C7-442C-A038-47EB448D8C42}"/>
          </ac:picMkLst>
        </pc:picChg>
        <pc:picChg chg="add del mod">
          <ac:chgData name="li bo" userId="86e360d6c7446f46" providerId="LiveId" clId="{53DB0FCD-A184-457E-BE80-D47C5C6730D9}" dt="2022-08-21T05:59:58.441" v="22810" actId="478"/>
          <ac:picMkLst>
            <pc:docMk/>
            <pc:sldMk cId="225962093" sldId="291"/>
            <ac:picMk id="8" creationId="{877B1553-695A-4A98-9BE8-DA47C13579D8}"/>
          </ac:picMkLst>
        </pc:picChg>
        <pc:picChg chg="add del mod">
          <ac:chgData name="li bo" userId="86e360d6c7446f46" providerId="LiveId" clId="{53DB0FCD-A184-457E-BE80-D47C5C6730D9}" dt="2022-08-21T05:52:02.766" v="22622" actId="478"/>
          <ac:picMkLst>
            <pc:docMk/>
            <pc:sldMk cId="225962093" sldId="291"/>
            <ac:picMk id="9" creationId="{FF61D0BE-81AD-4AE2-9D3E-F029B43CECF7}"/>
          </ac:picMkLst>
        </pc:picChg>
        <pc:picChg chg="del mod ord">
          <ac:chgData name="li bo" userId="86e360d6c7446f46" providerId="LiveId" clId="{53DB0FCD-A184-457E-BE80-D47C5C6730D9}" dt="2022-08-21T05:55:35.731" v="22687" actId="478"/>
          <ac:picMkLst>
            <pc:docMk/>
            <pc:sldMk cId="225962093" sldId="291"/>
            <ac:picMk id="10" creationId="{50921556-A4CF-4473-A83C-404630AB7EA7}"/>
          </ac:picMkLst>
        </pc:picChg>
        <pc:picChg chg="del mod ord">
          <ac:chgData name="li bo" userId="86e360d6c7446f46" providerId="LiveId" clId="{53DB0FCD-A184-457E-BE80-D47C5C6730D9}" dt="2022-08-21T05:55:50.688" v="22703" actId="478"/>
          <ac:picMkLst>
            <pc:docMk/>
            <pc:sldMk cId="225962093" sldId="291"/>
            <ac:picMk id="12" creationId="{25DFD064-45E1-4EFA-AEA1-4D91717768A6}"/>
          </ac:picMkLst>
        </pc:picChg>
        <pc:picChg chg="del mod ord">
          <ac:chgData name="li bo" userId="86e360d6c7446f46" providerId="LiveId" clId="{53DB0FCD-A184-457E-BE80-D47C5C6730D9}" dt="2022-08-21T05:58:35.609" v="22752" actId="478"/>
          <ac:picMkLst>
            <pc:docMk/>
            <pc:sldMk cId="225962093" sldId="291"/>
            <ac:picMk id="14" creationId="{058A8231-9205-4E34-B262-9F5BD6887A3F}"/>
          </ac:picMkLst>
        </pc:picChg>
        <pc:picChg chg="del mod ord">
          <ac:chgData name="li bo" userId="86e360d6c7446f46" providerId="LiveId" clId="{53DB0FCD-A184-457E-BE80-D47C5C6730D9}" dt="2022-08-21T05:59:23.874" v="22779" actId="478"/>
          <ac:picMkLst>
            <pc:docMk/>
            <pc:sldMk cId="225962093" sldId="291"/>
            <ac:picMk id="16" creationId="{596FAB2B-2661-49E0-A363-A3EE756A2820}"/>
          </ac:picMkLst>
        </pc:picChg>
        <pc:picChg chg="del mod ord">
          <ac:chgData name="li bo" userId="86e360d6c7446f46" providerId="LiveId" clId="{53DB0FCD-A184-457E-BE80-D47C5C6730D9}" dt="2022-08-21T05:59:13.717" v="22774" actId="478"/>
          <ac:picMkLst>
            <pc:docMk/>
            <pc:sldMk cId="225962093" sldId="291"/>
            <ac:picMk id="18" creationId="{3961C1DC-4556-48F5-9524-1E2664C68D5C}"/>
          </ac:picMkLst>
        </pc:picChg>
        <pc:picChg chg="del mod ord">
          <ac:chgData name="li bo" userId="86e360d6c7446f46" providerId="LiveId" clId="{53DB0FCD-A184-457E-BE80-D47C5C6730D9}" dt="2022-08-21T05:59:40.733" v="22791" actId="478"/>
          <ac:picMkLst>
            <pc:docMk/>
            <pc:sldMk cId="225962093" sldId="291"/>
            <ac:picMk id="20" creationId="{B00392A5-C58C-43AD-894F-D05CB5B8E05C}"/>
          </ac:picMkLst>
        </pc:picChg>
        <pc:picChg chg="del mod ord">
          <ac:chgData name="li bo" userId="86e360d6c7446f46" providerId="LiveId" clId="{53DB0FCD-A184-457E-BE80-D47C5C6730D9}" dt="2022-08-21T05:59:56.908" v="22807" actId="478"/>
          <ac:picMkLst>
            <pc:docMk/>
            <pc:sldMk cId="225962093" sldId="291"/>
            <ac:picMk id="22" creationId="{CE75030F-2A00-40FF-A240-6D7AE9B8B338}"/>
          </ac:picMkLst>
        </pc:picChg>
        <pc:picChg chg="del mod ord">
          <ac:chgData name="li bo" userId="86e360d6c7446f46" providerId="LiveId" clId="{53DB0FCD-A184-457E-BE80-D47C5C6730D9}" dt="2022-08-21T06:00:34.586" v="22823" actId="478"/>
          <ac:picMkLst>
            <pc:docMk/>
            <pc:sldMk cId="225962093" sldId="291"/>
            <ac:picMk id="24" creationId="{0384AC9A-F6F5-40D4-895B-BCA1A895B9F4}"/>
          </ac:picMkLst>
        </pc:picChg>
        <pc:picChg chg="del mod ord">
          <ac:chgData name="li bo" userId="86e360d6c7446f46" providerId="LiveId" clId="{53DB0FCD-A184-457E-BE80-D47C5C6730D9}" dt="2022-08-21T06:00:41.530" v="22837" actId="478"/>
          <ac:picMkLst>
            <pc:docMk/>
            <pc:sldMk cId="225962093" sldId="291"/>
            <ac:picMk id="26" creationId="{1A9BC8C0-C9D4-4906-8F00-195E6AD5EB61}"/>
          </ac:picMkLst>
        </pc:picChg>
        <pc:picChg chg="del mod ord">
          <ac:chgData name="li bo" userId="86e360d6c7446f46" providerId="LiveId" clId="{53DB0FCD-A184-457E-BE80-D47C5C6730D9}" dt="2022-08-21T06:46:08.662" v="23164" actId="478"/>
          <ac:picMkLst>
            <pc:docMk/>
            <pc:sldMk cId="225962093" sldId="291"/>
            <ac:picMk id="28" creationId="{0643D013-93CA-4912-A659-2A5AE672016B}"/>
          </ac:picMkLst>
        </pc:picChg>
        <pc:picChg chg="del mod">
          <ac:chgData name="li bo" userId="86e360d6c7446f46" providerId="LiveId" clId="{53DB0FCD-A184-457E-BE80-D47C5C6730D9}" dt="2022-08-21T06:48:56.270" v="23194" actId="478"/>
          <ac:picMkLst>
            <pc:docMk/>
            <pc:sldMk cId="225962093" sldId="291"/>
            <ac:picMk id="30" creationId="{6408A970-5747-46E6-9283-6B378B1F3720}"/>
          </ac:picMkLst>
        </pc:picChg>
        <pc:picChg chg="del mod ord">
          <ac:chgData name="li bo" userId="86e360d6c7446f46" providerId="LiveId" clId="{53DB0FCD-A184-457E-BE80-D47C5C6730D9}" dt="2022-08-21T07:11:20.692" v="23573" actId="478"/>
          <ac:picMkLst>
            <pc:docMk/>
            <pc:sldMk cId="225962093" sldId="291"/>
            <ac:picMk id="32" creationId="{127B7D4D-E213-452F-A2AD-60560FC7193D}"/>
          </ac:picMkLst>
        </pc:picChg>
        <pc:picChg chg="del mod ord">
          <ac:chgData name="li bo" userId="86e360d6c7446f46" providerId="LiveId" clId="{53DB0FCD-A184-457E-BE80-D47C5C6730D9}" dt="2022-08-21T07:13:03.416" v="23590" actId="478"/>
          <ac:picMkLst>
            <pc:docMk/>
            <pc:sldMk cId="225962093" sldId="291"/>
            <ac:picMk id="34" creationId="{421859BF-B0DD-4E04-975A-AE86DE43D089}"/>
          </ac:picMkLst>
        </pc:picChg>
        <pc:picChg chg="del mod ord">
          <ac:chgData name="li bo" userId="86e360d6c7446f46" providerId="LiveId" clId="{53DB0FCD-A184-457E-BE80-D47C5C6730D9}" dt="2022-08-21T07:16:24.311" v="23605" actId="478"/>
          <ac:picMkLst>
            <pc:docMk/>
            <pc:sldMk cId="225962093" sldId="291"/>
            <ac:picMk id="36" creationId="{21DE6B19-BC0F-4562-AC85-6D46DD60CC97}"/>
          </ac:picMkLst>
        </pc:picChg>
        <pc:picChg chg="del mod ord">
          <ac:chgData name="li bo" userId="86e360d6c7446f46" providerId="LiveId" clId="{53DB0FCD-A184-457E-BE80-D47C5C6730D9}" dt="2022-08-21T07:17:07.425" v="23619" actId="478"/>
          <ac:picMkLst>
            <pc:docMk/>
            <pc:sldMk cId="225962093" sldId="291"/>
            <ac:picMk id="38" creationId="{7ECB7671-6331-43EB-99FB-36C08225F8E8}"/>
          </ac:picMkLst>
        </pc:picChg>
        <pc:picChg chg="del mod ord">
          <ac:chgData name="li bo" userId="86e360d6c7446f46" providerId="LiveId" clId="{53DB0FCD-A184-457E-BE80-D47C5C6730D9}" dt="2022-08-21T07:18:08.307" v="23645" actId="478"/>
          <ac:picMkLst>
            <pc:docMk/>
            <pc:sldMk cId="225962093" sldId="291"/>
            <ac:picMk id="40" creationId="{1D4AC95C-6E88-4D19-8903-FFDEC36F07CE}"/>
          </ac:picMkLst>
        </pc:picChg>
        <pc:picChg chg="del mod">
          <ac:chgData name="li bo" userId="86e360d6c7446f46" providerId="LiveId" clId="{53DB0FCD-A184-457E-BE80-D47C5C6730D9}" dt="2022-08-21T07:17:54.892" v="23633" actId="478"/>
          <ac:picMkLst>
            <pc:docMk/>
            <pc:sldMk cId="225962093" sldId="291"/>
            <ac:picMk id="42" creationId="{819D8178-A31A-41DA-86BE-FC3CE9BF2114}"/>
          </ac:picMkLst>
        </pc:picChg>
        <pc:picChg chg="del mod ord">
          <ac:chgData name="li bo" userId="86e360d6c7446f46" providerId="LiveId" clId="{53DB0FCD-A184-457E-BE80-D47C5C6730D9}" dt="2022-08-21T07:26:27.985" v="23715" actId="478"/>
          <ac:picMkLst>
            <pc:docMk/>
            <pc:sldMk cId="225962093" sldId="291"/>
            <ac:picMk id="44" creationId="{AC1CDC95-D978-4855-8948-0853DD0A43F8}"/>
          </ac:picMkLst>
        </pc:picChg>
        <pc:picChg chg="del mod ord">
          <ac:chgData name="li bo" userId="86e360d6c7446f46" providerId="LiveId" clId="{53DB0FCD-A184-457E-BE80-D47C5C6730D9}" dt="2022-08-21T07:27:46.849" v="23729" actId="478"/>
          <ac:picMkLst>
            <pc:docMk/>
            <pc:sldMk cId="225962093" sldId="291"/>
            <ac:picMk id="46" creationId="{CC12A0CF-0776-4585-B748-05DD1E129657}"/>
          </ac:picMkLst>
        </pc:picChg>
        <pc:picChg chg="del mod ord">
          <ac:chgData name="li bo" userId="86e360d6c7446f46" providerId="LiveId" clId="{53DB0FCD-A184-457E-BE80-D47C5C6730D9}" dt="2022-08-21T07:28:06.786" v="23743" actId="478"/>
          <ac:picMkLst>
            <pc:docMk/>
            <pc:sldMk cId="225962093" sldId="291"/>
            <ac:picMk id="48" creationId="{78E856AE-E656-4166-897E-6A995EBDA9CE}"/>
          </ac:picMkLst>
        </pc:picChg>
        <pc:picChg chg="del mod ord">
          <ac:chgData name="li bo" userId="86e360d6c7446f46" providerId="LiveId" clId="{53DB0FCD-A184-457E-BE80-D47C5C6730D9}" dt="2022-08-21T07:29:27" v="23772" actId="478"/>
          <ac:picMkLst>
            <pc:docMk/>
            <pc:sldMk cId="225962093" sldId="291"/>
            <ac:picMk id="50" creationId="{7672065C-8C1C-410E-9543-E56E8EC6E42E}"/>
          </ac:picMkLst>
        </pc:picChg>
        <pc:picChg chg="del mod">
          <ac:chgData name="li bo" userId="86e360d6c7446f46" providerId="LiveId" clId="{53DB0FCD-A184-457E-BE80-D47C5C6730D9}" dt="2022-08-21T07:29:37.705" v="23786" actId="478"/>
          <ac:picMkLst>
            <pc:docMk/>
            <pc:sldMk cId="225962093" sldId="291"/>
            <ac:picMk id="52" creationId="{3849D67F-D243-427E-8E47-1FD9996D4255}"/>
          </ac:picMkLst>
        </pc:picChg>
        <pc:picChg chg="del mod ord">
          <ac:chgData name="li bo" userId="86e360d6c7446f46" providerId="LiveId" clId="{53DB0FCD-A184-457E-BE80-D47C5C6730D9}" dt="2022-08-23T14:17:25.211" v="35234" actId="478"/>
          <ac:picMkLst>
            <pc:docMk/>
            <pc:sldMk cId="225962093" sldId="291"/>
            <ac:picMk id="54" creationId="{2214BED8-A252-4E29-8C2E-5EE47A809452}"/>
          </ac:picMkLst>
        </pc:picChg>
        <pc:picChg chg="mod ord">
          <ac:chgData name="li bo" userId="86e360d6c7446f46" providerId="LiveId" clId="{53DB0FCD-A184-457E-BE80-D47C5C6730D9}" dt="2022-08-21T07:30:18.532" v="23796" actId="1076"/>
          <ac:picMkLst>
            <pc:docMk/>
            <pc:sldMk cId="225962093" sldId="291"/>
            <ac:picMk id="56" creationId="{06726B27-DDAB-4BA6-8F4E-ED1641386805}"/>
          </ac:picMkLst>
        </pc:picChg>
        <pc:picChg chg="add mod ord">
          <ac:chgData name="li bo" userId="86e360d6c7446f46" providerId="LiveId" clId="{53DB0FCD-A184-457E-BE80-D47C5C6730D9}" dt="2022-08-21T08:40:42.847" v="24739" actId="1076"/>
          <ac:picMkLst>
            <pc:docMk/>
            <pc:sldMk cId="225962093" sldId="291"/>
            <ac:picMk id="57" creationId="{D9664B8D-2303-4288-BFDA-250F074A2BF2}"/>
          </ac:picMkLst>
        </pc:picChg>
      </pc:sldChg>
      <pc:sldChg chg="addSp delSp modSp add del mod">
        <pc:chgData name="li bo" userId="86e360d6c7446f46" providerId="LiveId" clId="{53DB0FCD-A184-457E-BE80-D47C5C6730D9}" dt="2022-08-21T06:54:48.841" v="23253" actId="47"/>
        <pc:sldMkLst>
          <pc:docMk/>
          <pc:sldMk cId="127712152" sldId="292"/>
        </pc:sldMkLst>
        <pc:spChg chg="mod">
          <ac:chgData name="li bo" userId="86e360d6c7446f46" providerId="LiveId" clId="{53DB0FCD-A184-457E-BE80-D47C5C6730D9}" dt="2022-08-21T06:51:43.215" v="23225" actId="20577"/>
          <ac:spMkLst>
            <pc:docMk/>
            <pc:sldMk cId="127712152" sldId="292"/>
            <ac:spMk id="2" creationId="{0C75C674-70A3-4942-B8AC-01028A4EC8A8}"/>
          </ac:spMkLst>
        </pc:spChg>
        <pc:spChg chg="del">
          <ac:chgData name="li bo" userId="86e360d6c7446f46" providerId="LiveId" clId="{53DB0FCD-A184-457E-BE80-D47C5C6730D9}" dt="2022-08-21T06:01:15.420" v="22862" actId="478"/>
          <ac:spMkLst>
            <pc:docMk/>
            <pc:sldMk cId="127712152" sldId="292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1T06:01:18.249" v="22863" actId="478"/>
          <ac:spMkLst>
            <pc:docMk/>
            <pc:sldMk cId="127712152" sldId="292"/>
            <ac:spMk id="5" creationId="{167FD056-5E1A-4762-9BE6-CCECC16F240B}"/>
          </ac:spMkLst>
        </pc:spChg>
        <pc:spChg chg="mod">
          <ac:chgData name="li bo" userId="86e360d6c7446f46" providerId="LiveId" clId="{53DB0FCD-A184-457E-BE80-D47C5C6730D9}" dt="2022-08-21T06:01:44.280" v="22867"/>
          <ac:spMkLst>
            <pc:docMk/>
            <pc:sldMk cId="127712152" sldId="292"/>
            <ac:spMk id="8" creationId="{8CA68AAD-8A72-42F3-834B-BE637F2AD99F}"/>
          </ac:spMkLst>
        </pc:spChg>
        <pc:spChg chg="mod">
          <ac:chgData name="li bo" userId="86e360d6c7446f46" providerId="LiveId" clId="{53DB0FCD-A184-457E-BE80-D47C5C6730D9}" dt="2022-08-21T06:01:44.280" v="22867"/>
          <ac:spMkLst>
            <pc:docMk/>
            <pc:sldMk cId="127712152" sldId="292"/>
            <ac:spMk id="9" creationId="{D957BF75-BC0B-4215-AF08-3373BA660CF2}"/>
          </ac:spMkLst>
        </pc:spChg>
        <pc:spChg chg="mod">
          <ac:chgData name="li bo" userId="86e360d6c7446f46" providerId="LiveId" clId="{53DB0FCD-A184-457E-BE80-D47C5C6730D9}" dt="2022-08-21T06:01:44.280" v="22867"/>
          <ac:spMkLst>
            <pc:docMk/>
            <pc:sldMk cId="127712152" sldId="292"/>
            <ac:spMk id="15" creationId="{5870E3B1-735E-4246-AF80-99E554874CD0}"/>
          </ac:spMkLst>
        </pc:spChg>
        <pc:spChg chg="mod">
          <ac:chgData name="li bo" userId="86e360d6c7446f46" providerId="LiveId" clId="{53DB0FCD-A184-457E-BE80-D47C5C6730D9}" dt="2022-08-21T06:01:44.280" v="22867"/>
          <ac:spMkLst>
            <pc:docMk/>
            <pc:sldMk cId="127712152" sldId="292"/>
            <ac:spMk id="17" creationId="{889AED49-6B67-4E2F-8A03-A7DCCBB4FF6C}"/>
          </ac:spMkLst>
        </pc:spChg>
        <pc:spChg chg="mod">
          <ac:chgData name="li bo" userId="86e360d6c7446f46" providerId="LiveId" clId="{53DB0FCD-A184-457E-BE80-D47C5C6730D9}" dt="2022-08-21T06:01:44.280" v="22867"/>
          <ac:spMkLst>
            <pc:docMk/>
            <pc:sldMk cId="127712152" sldId="292"/>
            <ac:spMk id="18" creationId="{04188411-DF10-48B7-A4E2-6815FBEF3B57}"/>
          </ac:spMkLst>
        </pc:spChg>
        <pc:spChg chg="mod">
          <ac:chgData name="li bo" userId="86e360d6c7446f46" providerId="LiveId" clId="{53DB0FCD-A184-457E-BE80-D47C5C6730D9}" dt="2022-08-21T06:39:36.116" v="23038"/>
          <ac:spMkLst>
            <pc:docMk/>
            <pc:sldMk cId="127712152" sldId="292"/>
            <ac:spMk id="27" creationId="{7E3FE532-330B-4CFD-8DC7-FD6015A2647F}"/>
          </ac:spMkLst>
        </pc:spChg>
        <pc:spChg chg="mod">
          <ac:chgData name="li bo" userId="86e360d6c7446f46" providerId="LiveId" clId="{53DB0FCD-A184-457E-BE80-D47C5C6730D9}" dt="2022-08-21T06:01:58.463" v="22869"/>
          <ac:spMkLst>
            <pc:docMk/>
            <pc:sldMk cId="127712152" sldId="292"/>
            <ac:spMk id="29" creationId="{0247F06C-02A3-4634-BB18-B37FBFA36E32}"/>
          </ac:spMkLst>
        </pc:spChg>
        <pc:spChg chg="mod">
          <ac:chgData name="li bo" userId="86e360d6c7446f46" providerId="LiveId" clId="{53DB0FCD-A184-457E-BE80-D47C5C6730D9}" dt="2022-08-21T06:01:58.463" v="22869"/>
          <ac:spMkLst>
            <pc:docMk/>
            <pc:sldMk cId="127712152" sldId="292"/>
            <ac:spMk id="30" creationId="{AF62A0BE-E3A2-481C-A060-D5001EC6969F}"/>
          </ac:spMkLst>
        </pc:spChg>
        <pc:spChg chg="mod">
          <ac:chgData name="li bo" userId="86e360d6c7446f46" providerId="LiveId" clId="{53DB0FCD-A184-457E-BE80-D47C5C6730D9}" dt="2022-08-21T06:01:58.463" v="22869"/>
          <ac:spMkLst>
            <pc:docMk/>
            <pc:sldMk cId="127712152" sldId="292"/>
            <ac:spMk id="31" creationId="{A5D373F7-E0C8-4401-9A2F-C0B35C2C5751}"/>
          </ac:spMkLst>
        </pc:spChg>
        <pc:spChg chg="mod">
          <ac:chgData name="li bo" userId="86e360d6c7446f46" providerId="LiveId" clId="{53DB0FCD-A184-457E-BE80-D47C5C6730D9}" dt="2022-08-21T06:01:58.463" v="22869"/>
          <ac:spMkLst>
            <pc:docMk/>
            <pc:sldMk cId="127712152" sldId="292"/>
            <ac:spMk id="32" creationId="{C06840B4-1784-46F0-8854-7F297E032AB9}"/>
          </ac:spMkLst>
        </pc:spChg>
        <pc:spChg chg="del mod topLvl">
          <ac:chgData name="li bo" userId="86e360d6c7446f46" providerId="LiveId" clId="{53DB0FCD-A184-457E-BE80-D47C5C6730D9}" dt="2022-08-21T06:40:13.304" v="23070" actId="478"/>
          <ac:spMkLst>
            <pc:docMk/>
            <pc:sldMk cId="127712152" sldId="292"/>
            <ac:spMk id="65" creationId="{D5B88E72-1C0E-4E9C-8B1F-D6C2026709CA}"/>
          </ac:spMkLst>
        </pc:spChg>
        <pc:spChg chg="mod topLvl">
          <ac:chgData name="li bo" userId="86e360d6c7446f46" providerId="LiveId" clId="{53DB0FCD-A184-457E-BE80-D47C5C6730D9}" dt="2022-08-21T06:41:26.018" v="23123" actId="164"/>
          <ac:spMkLst>
            <pc:docMk/>
            <pc:sldMk cId="127712152" sldId="292"/>
            <ac:spMk id="66" creationId="{5BE9C4A5-097E-4152-A179-4FD2428E408E}"/>
          </ac:spMkLst>
        </pc:spChg>
        <pc:spChg chg="mod topLvl">
          <ac:chgData name="li bo" userId="86e360d6c7446f46" providerId="LiveId" clId="{53DB0FCD-A184-457E-BE80-D47C5C6730D9}" dt="2022-08-21T06:41:26.018" v="23123" actId="164"/>
          <ac:spMkLst>
            <pc:docMk/>
            <pc:sldMk cId="127712152" sldId="292"/>
            <ac:spMk id="67" creationId="{A40DE0ED-07DA-49EB-BF26-64BE5C2348B5}"/>
          </ac:spMkLst>
        </pc:spChg>
        <pc:spChg chg="mod topLvl">
          <ac:chgData name="li bo" userId="86e360d6c7446f46" providerId="LiveId" clId="{53DB0FCD-A184-457E-BE80-D47C5C6730D9}" dt="2022-08-21T06:41:26.018" v="23123" actId="164"/>
          <ac:spMkLst>
            <pc:docMk/>
            <pc:sldMk cId="127712152" sldId="292"/>
            <ac:spMk id="68" creationId="{383EA2A3-4E22-481A-9442-E04DF344F331}"/>
          </ac:spMkLst>
        </pc:spChg>
        <pc:spChg chg="mod topLvl">
          <ac:chgData name="li bo" userId="86e360d6c7446f46" providerId="LiveId" clId="{53DB0FCD-A184-457E-BE80-D47C5C6730D9}" dt="2022-08-21T06:41:26.018" v="23123" actId="164"/>
          <ac:spMkLst>
            <pc:docMk/>
            <pc:sldMk cId="127712152" sldId="292"/>
            <ac:spMk id="69" creationId="{045A6FD4-D71F-4D94-86E5-1E1168DDBEB6}"/>
          </ac:spMkLst>
        </pc:spChg>
        <pc:spChg chg="add mod">
          <ac:chgData name="li bo" userId="86e360d6c7446f46" providerId="LiveId" clId="{53DB0FCD-A184-457E-BE80-D47C5C6730D9}" dt="2022-08-21T06:41:26.018" v="23123" actId="164"/>
          <ac:spMkLst>
            <pc:docMk/>
            <pc:sldMk cId="127712152" sldId="292"/>
            <ac:spMk id="87" creationId="{E5104B11-EEC3-4574-9A66-BED946835192}"/>
          </ac:spMkLst>
        </pc:spChg>
        <pc:grpChg chg="add del mod">
          <ac:chgData name="li bo" userId="86e360d6c7446f46" providerId="LiveId" clId="{53DB0FCD-A184-457E-BE80-D47C5C6730D9}" dt="2022-08-21T06:01:52.994" v="22868" actId="478"/>
          <ac:grpSpMkLst>
            <pc:docMk/>
            <pc:sldMk cId="127712152" sldId="292"/>
            <ac:grpSpMk id="7" creationId="{A2DCB0F1-CE52-4315-92B2-6A26E298FFB5}"/>
          </ac:grpSpMkLst>
        </pc:grpChg>
        <pc:grpChg chg="add mod">
          <ac:chgData name="li bo" userId="86e360d6c7446f46" providerId="LiveId" clId="{53DB0FCD-A184-457E-BE80-D47C5C6730D9}" dt="2022-08-21T06:44:03.960" v="23124" actId="1076"/>
          <ac:grpSpMkLst>
            <pc:docMk/>
            <pc:sldMk cId="127712152" sldId="292"/>
            <ac:grpSpMk id="26" creationId="{61E18A57-C378-4148-8F1F-A8A89471E349}"/>
          </ac:grpSpMkLst>
        </pc:grpChg>
        <pc:grpChg chg="add del mod">
          <ac:chgData name="li bo" userId="86e360d6c7446f46" providerId="LiveId" clId="{53DB0FCD-A184-457E-BE80-D47C5C6730D9}" dt="2022-08-21T06:39:30.220" v="23037" actId="165"/>
          <ac:grpSpMkLst>
            <pc:docMk/>
            <pc:sldMk cId="127712152" sldId="292"/>
            <ac:grpSpMk id="64" creationId="{95BECAE3-91F7-4495-95E3-AE9D11057CE5}"/>
          </ac:grpSpMkLst>
        </pc:grpChg>
        <pc:grpChg chg="add mod">
          <ac:chgData name="li bo" userId="86e360d6c7446f46" providerId="LiveId" clId="{53DB0FCD-A184-457E-BE80-D47C5C6730D9}" dt="2022-08-21T06:50:11.555" v="23197" actId="1076"/>
          <ac:grpSpMkLst>
            <pc:docMk/>
            <pc:sldMk cId="127712152" sldId="292"/>
            <ac:grpSpMk id="96" creationId="{0CBBC17F-110F-4A26-A1A8-FA7151F75477}"/>
          </ac:grpSpMkLst>
        </pc:grpChg>
        <pc:picChg chg="mod">
          <ac:chgData name="li bo" userId="86e360d6c7446f46" providerId="LiveId" clId="{53DB0FCD-A184-457E-BE80-D47C5C6730D9}" dt="2022-08-21T06:01:44.280" v="22867"/>
          <ac:picMkLst>
            <pc:docMk/>
            <pc:sldMk cId="127712152" sldId="292"/>
            <ac:picMk id="12" creationId="{CD01E0C6-5337-4C94-8E10-A606E2098CC2}"/>
          </ac:picMkLst>
        </pc:picChg>
        <pc:picChg chg="mod">
          <ac:chgData name="li bo" userId="86e360d6c7446f46" providerId="LiveId" clId="{53DB0FCD-A184-457E-BE80-D47C5C6730D9}" dt="2022-08-21T06:01:44.280" v="22867"/>
          <ac:picMkLst>
            <pc:docMk/>
            <pc:sldMk cId="127712152" sldId="292"/>
            <ac:picMk id="13" creationId="{524C388E-9A53-4D6C-A642-D1E213FE942E}"/>
          </ac:picMkLst>
        </pc:picChg>
        <pc:picChg chg="mod">
          <ac:chgData name="li bo" userId="86e360d6c7446f46" providerId="LiveId" clId="{53DB0FCD-A184-457E-BE80-D47C5C6730D9}" dt="2022-08-21T06:01:44.280" v="22867"/>
          <ac:picMkLst>
            <pc:docMk/>
            <pc:sldMk cId="127712152" sldId="292"/>
            <ac:picMk id="14" creationId="{D7ECD44C-6341-429B-9702-1CE2E8F04A61}"/>
          </ac:picMkLst>
        </pc:picChg>
        <pc:picChg chg="mod">
          <ac:chgData name="li bo" userId="86e360d6c7446f46" providerId="LiveId" clId="{53DB0FCD-A184-457E-BE80-D47C5C6730D9}" dt="2022-08-21T06:01:44.280" v="22867"/>
          <ac:picMkLst>
            <pc:docMk/>
            <pc:sldMk cId="127712152" sldId="292"/>
            <ac:picMk id="24" creationId="{A7E708FF-819E-4D79-93FF-9B1FD52D814A}"/>
          </ac:picMkLst>
        </pc:picChg>
        <pc:picChg chg="mod">
          <ac:chgData name="li bo" userId="86e360d6c7446f46" providerId="LiveId" clId="{53DB0FCD-A184-457E-BE80-D47C5C6730D9}" dt="2022-08-21T06:01:44.280" v="22867"/>
          <ac:picMkLst>
            <pc:docMk/>
            <pc:sldMk cId="127712152" sldId="292"/>
            <ac:picMk id="25" creationId="{26566B28-9D8C-4F6A-8102-25415A75BCA8}"/>
          </ac:picMkLst>
        </pc:picChg>
        <pc:picChg chg="del mod">
          <ac:chgData name="li bo" userId="86e360d6c7446f46" providerId="LiveId" clId="{53DB0FCD-A184-457E-BE80-D47C5C6730D9}" dt="2022-08-21T06:02:24.256" v="22886" actId="478"/>
          <ac:picMkLst>
            <pc:docMk/>
            <pc:sldMk cId="127712152" sldId="292"/>
            <ac:picMk id="28" creationId="{0643D013-93CA-4912-A659-2A5AE672016B}"/>
          </ac:picMkLst>
        </pc:picChg>
        <pc:picChg chg="mod">
          <ac:chgData name="li bo" userId="86e360d6c7446f46" providerId="LiveId" clId="{53DB0FCD-A184-457E-BE80-D47C5C6730D9}" dt="2022-08-21T06:01:58.463" v="22869"/>
          <ac:picMkLst>
            <pc:docMk/>
            <pc:sldMk cId="127712152" sldId="292"/>
            <ac:picMk id="40" creationId="{0E02FC4C-2A5E-46C1-AE96-8D2EDDA417A6}"/>
          </ac:picMkLst>
        </pc:picChg>
        <pc:picChg chg="mod">
          <ac:chgData name="li bo" userId="86e360d6c7446f46" providerId="LiveId" clId="{53DB0FCD-A184-457E-BE80-D47C5C6730D9}" dt="2022-08-21T06:01:58.463" v="22869"/>
          <ac:picMkLst>
            <pc:docMk/>
            <pc:sldMk cId="127712152" sldId="292"/>
            <ac:picMk id="41" creationId="{9E559A91-078F-4874-801A-4250278C665B}"/>
          </ac:picMkLst>
        </pc:picChg>
        <pc:picChg chg="mod">
          <ac:chgData name="li bo" userId="86e360d6c7446f46" providerId="LiveId" clId="{53DB0FCD-A184-457E-BE80-D47C5C6730D9}" dt="2022-08-21T06:01:58.463" v="22869"/>
          <ac:picMkLst>
            <pc:docMk/>
            <pc:sldMk cId="127712152" sldId="292"/>
            <ac:picMk id="42" creationId="{2424E99C-1328-4083-9281-A31138967200}"/>
          </ac:picMkLst>
        </pc:picChg>
        <pc:picChg chg="mod">
          <ac:chgData name="li bo" userId="86e360d6c7446f46" providerId="LiveId" clId="{53DB0FCD-A184-457E-BE80-D47C5C6730D9}" dt="2022-08-21T06:01:58.463" v="22869"/>
          <ac:picMkLst>
            <pc:docMk/>
            <pc:sldMk cId="127712152" sldId="292"/>
            <ac:picMk id="44" creationId="{EF07647C-04B7-4D51-9573-38B5BFC194A8}"/>
          </ac:picMkLst>
        </pc:picChg>
        <pc:picChg chg="mod">
          <ac:chgData name="li bo" userId="86e360d6c7446f46" providerId="LiveId" clId="{53DB0FCD-A184-457E-BE80-D47C5C6730D9}" dt="2022-08-21T06:01:58.463" v="22869"/>
          <ac:picMkLst>
            <pc:docMk/>
            <pc:sldMk cId="127712152" sldId="292"/>
            <ac:picMk id="45" creationId="{E9BE8539-6C14-4903-BE6C-7C290AB6FFCF}"/>
          </ac:picMkLst>
        </pc:picChg>
        <pc:picChg chg="del mod ord">
          <ac:chgData name="li bo" userId="86e360d6c7446f46" providerId="LiveId" clId="{53DB0FCD-A184-457E-BE80-D47C5C6730D9}" dt="2022-08-21T06:02:30.846" v="22901" actId="478"/>
          <ac:picMkLst>
            <pc:docMk/>
            <pc:sldMk cId="127712152" sldId="292"/>
            <ac:picMk id="46" creationId="{F4647513-A937-4C88-B472-28F6949D20B5}"/>
          </ac:picMkLst>
        </pc:picChg>
        <pc:picChg chg="del mod ord">
          <ac:chgData name="li bo" userId="86e360d6c7446f46" providerId="LiveId" clId="{53DB0FCD-A184-457E-BE80-D47C5C6730D9}" dt="2022-08-21T06:11:46.679" v="22920" actId="478"/>
          <ac:picMkLst>
            <pc:docMk/>
            <pc:sldMk cId="127712152" sldId="292"/>
            <ac:picMk id="48" creationId="{378A9169-DB7E-46D5-83BC-2E2C806193E8}"/>
          </ac:picMkLst>
        </pc:picChg>
        <pc:picChg chg="add del mod">
          <ac:chgData name="li bo" userId="86e360d6c7446f46" providerId="LiveId" clId="{53DB0FCD-A184-457E-BE80-D47C5C6730D9}" dt="2022-08-21T06:34:30.965" v="22936" actId="478"/>
          <ac:picMkLst>
            <pc:docMk/>
            <pc:sldMk cId="127712152" sldId="292"/>
            <ac:picMk id="49" creationId="{8A0159A2-E2E8-49F4-BC50-3450AFF765DE}"/>
          </ac:picMkLst>
        </pc:picChg>
        <pc:picChg chg="add del mod ord">
          <ac:chgData name="li bo" userId="86e360d6c7446f46" providerId="LiveId" clId="{53DB0FCD-A184-457E-BE80-D47C5C6730D9}" dt="2022-08-21T06:35:13.149" v="22985" actId="478"/>
          <ac:picMkLst>
            <pc:docMk/>
            <pc:sldMk cId="127712152" sldId="292"/>
            <ac:picMk id="51" creationId="{CB67A9E5-F6FC-4ACE-9996-4504E2473C97}"/>
          </ac:picMkLst>
        </pc:picChg>
        <pc:picChg chg="del mod ord">
          <ac:chgData name="li bo" userId="86e360d6c7446f46" providerId="LiveId" clId="{53DB0FCD-A184-457E-BE80-D47C5C6730D9}" dt="2022-08-21T06:35:19.716" v="22998" actId="478"/>
          <ac:picMkLst>
            <pc:docMk/>
            <pc:sldMk cId="127712152" sldId="292"/>
            <ac:picMk id="53" creationId="{4DBA6333-98BC-4FE8-B89F-1222386A2073}"/>
          </ac:picMkLst>
        </pc:picChg>
        <pc:picChg chg="del mod ord">
          <ac:chgData name="li bo" userId="86e360d6c7446f46" providerId="LiveId" clId="{53DB0FCD-A184-457E-BE80-D47C5C6730D9}" dt="2022-08-21T06:35:00.209" v="22973"/>
          <ac:picMkLst>
            <pc:docMk/>
            <pc:sldMk cId="127712152" sldId="292"/>
            <ac:picMk id="55" creationId="{A5741FF5-E35F-4E56-996B-4970ADAFCF47}"/>
          </ac:picMkLst>
        </pc:picChg>
        <pc:picChg chg="mod ord">
          <ac:chgData name="li bo" userId="86e360d6c7446f46" providerId="LiveId" clId="{53DB0FCD-A184-457E-BE80-D47C5C6730D9}" dt="2022-08-21T06:44:03.960" v="23124" actId="1076"/>
          <ac:picMkLst>
            <pc:docMk/>
            <pc:sldMk cId="127712152" sldId="292"/>
            <ac:picMk id="57" creationId="{97E5EFF7-2454-4CC4-9165-A05A37D0A6F0}"/>
          </ac:picMkLst>
        </pc:picChg>
        <pc:picChg chg="del mod ord">
          <ac:chgData name="li bo" userId="86e360d6c7446f46" providerId="LiveId" clId="{53DB0FCD-A184-457E-BE80-D47C5C6730D9}" dt="2022-08-21T06:36:13.153" v="23014" actId="478"/>
          <ac:picMkLst>
            <pc:docMk/>
            <pc:sldMk cId="127712152" sldId="292"/>
            <ac:picMk id="59" creationId="{6069E34C-3B8D-41C1-8851-FFE07AA6A4C7}"/>
          </ac:picMkLst>
        </pc:picChg>
        <pc:picChg chg="del mod ord">
          <ac:chgData name="li bo" userId="86e360d6c7446f46" providerId="LiveId" clId="{53DB0FCD-A184-457E-BE80-D47C5C6730D9}" dt="2022-08-21T06:39:06.566" v="23031" actId="478"/>
          <ac:picMkLst>
            <pc:docMk/>
            <pc:sldMk cId="127712152" sldId="292"/>
            <ac:picMk id="61" creationId="{BC7018B6-30F4-486A-B1AC-831EB2CC5091}"/>
          </ac:picMkLst>
        </pc:picChg>
        <pc:picChg chg="mod ord">
          <ac:chgData name="li bo" userId="86e360d6c7446f46" providerId="LiveId" clId="{53DB0FCD-A184-457E-BE80-D47C5C6730D9}" dt="2022-08-21T06:44:07.618" v="23125" actId="1076"/>
          <ac:picMkLst>
            <pc:docMk/>
            <pc:sldMk cId="127712152" sldId="292"/>
            <ac:picMk id="63" creationId="{F3A60941-04FE-4245-893A-02ADB0D54751}"/>
          </ac:picMkLst>
        </pc:picChg>
        <pc:picChg chg="del mod topLvl">
          <ac:chgData name="li bo" userId="86e360d6c7446f46" providerId="LiveId" clId="{53DB0FCD-A184-457E-BE80-D47C5C6730D9}" dt="2022-08-21T06:40:52.471" v="23117" actId="478"/>
          <ac:picMkLst>
            <pc:docMk/>
            <pc:sldMk cId="127712152" sldId="292"/>
            <ac:picMk id="77" creationId="{203013BD-A446-4C51-BD19-A27F4C40CED7}"/>
          </ac:picMkLst>
        </pc:picChg>
        <pc:picChg chg="del mod topLvl">
          <ac:chgData name="li bo" userId="86e360d6c7446f46" providerId="LiveId" clId="{53DB0FCD-A184-457E-BE80-D47C5C6730D9}" dt="2022-08-21T06:40:44.952" v="23096" actId="478"/>
          <ac:picMkLst>
            <pc:docMk/>
            <pc:sldMk cId="127712152" sldId="292"/>
            <ac:picMk id="78" creationId="{5BD8BB68-B41A-446F-9C72-FDF54AF38A6C}"/>
          </ac:picMkLst>
        </pc:picChg>
        <pc:picChg chg="mod topLvl">
          <ac:chgData name="li bo" userId="86e360d6c7446f46" providerId="LiveId" clId="{53DB0FCD-A184-457E-BE80-D47C5C6730D9}" dt="2022-08-21T06:41:26.018" v="23123" actId="164"/>
          <ac:picMkLst>
            <pc:docMk/>
            <pc:sldMk cId="127712152" sldId="292"/>
            <ac:picMk id="79" creationId="{02D02BEA-F291-4887-9400-A4B06D93E3F5}"/>
          </ac:picMkLst>
        </pc:picChg>
        <pc:picChg chg="del mod topLvl">
          <ac:chgData name="li bo" userId="86e360d6c7446f46" providerId="LiveId" clId="{53DB0FCD-A184-457E-BE80-D47C5C6730D9}" dt="2022-08-21T06:40:08.684" v="23066" actId="478"/>
          <ac:picMkLst>
            <pc:docMk/>
            <pc:sldMk cId="127712152" sldId="292"/>
            <ac:picMk id="81" creationId="{ED6807FD-42CB-4712-AA0A-CE1220879F2C}"/>
          </ac:picMkLst>
        </pc:picChg>
        <pc:picChg chg="del mod topLvl">
          <ac:chgData name="li bo" userId="86e360d6c7446f46" providerId="LiveId" clId="{53DB0FCD-A184-457E-BE80-D47C5C6730D9}" dt="2022-08-21T06:39:58.693" v="23051" actId="478"/>
          <ac:picMkLst>
            <pc:docMk/>
            <pc:sldMk cId="127712152" sldId="292"/>
            <ac:picMk id="82" creationId="{4EF68085-3FEB-4A9F-9E9F-AEBBBBE72126}"/>
          </ac:picMkLst>
        </pc:picChg>
        <pc:picChg chg="mod ord">
          <ac:chgData name="li bo" userId="86e360d6c7446f46" providerId="LiveId" clId="{53DB0FCD-A184-457E-BE80-D47C5C6730D9}" dt="2022-08-21T06:41:26.018" v="23123" actId="164"/>
          <ac:picMkLst>
            <pc:docMk/>
            <pc:sldMk cId="127712152" sldId="292"/>
            <ac:picMk id="84" creationId="{A408D200-4A85-43FF-AC2A-A27AB4FDCDAF}"/>
          </ac:picMkLst>
        </pc:picChg>
        <pc:picChg chg="mod ord">
          <ac:chgData name="li bo" userId="86e360d6c7446f46" providerId="LiveId" clId="{53DB0FCD-A184-457E-BE80-D47C5C6730D9}" dt="2022-08-21T06:41:26.018" v="23123" actId="164"/>
          <ac:picMkLst>
            <pc:docMk/>
            <pc:sldMk cId="127712152" sldId="292"/>
            <ac:picMk id="86" creationId="{569BA85A-EF27-4C5B-A14F-95F548763DE7}"/>
          </ac:picMkLst>
        </pc:picChg>
        <pc:picChg chg="mod ord">
          <ac:chgData name="li bo" userId="86e360d6c7446f46" providerId="LiveId" clId="{53DB0FCD-A184-457E-BE80-D47C5C6730D9}" dt="2022-08-21T06:41:26.018" v="23123" actId="164"/>
          <ac:picMkLst>
            <pc:docMk/>
            <pc:sldMk cId="127712152" sldId="292"/>
            <ac:picMk id="93" creationId="{92FB4A50-11D5-4EA2-8E6F-D0A3CC129574}"/>
          </ac:picMkLst>
        </pc:picChg>
        <pc:picChg chg="mod ord">
          <ac:chgData name="li bo" userId="86e360d6c7446f46" providerId="LiveId" clId="{53DB0FCD-A184-457E-BE80-D47C5C6730D9}" dt="2022-08-21T06:41:26.018" v="23123" actId="164"/>
          <ac:picMkLst>
            <pc:docMk/>
            <pc:sldMk cId="127712152" sldId="292"/>
            <ac:picMk id="95" creationId="{2A50CAA8-3BCC-4720-9BD4-62F19FB8FB24}"/>
          </ac:picMkLst>
        </pc:picChg>
        <pc:picChg chg="del mod">
          <ac:chgData name="li bo" userId="86e360d6c7446f46" providerId="LiveId" clId="{53DB0FCD-A184-457E-BE80-D47C5C6730D9}" dt="2022-08-21T06:45:47.343" v="23158" actId="478"/>
          <ac:picMkLst>
            <pc:docMk/>
            <pc:sldMk cId="127712152" sldId="292"/>
            <ac:picMk id="102" creationId="{A3A9E507-C74D-4893-AC64-085BFA0A885E}"/>
          </ac:picMkLst>
        </pc:picChg>
        <pc:picChg chg="mod ord">
          <ac:chgData name="li bo" userId="86e360d6c7446f46" providerId="LiveId" clId="{53DB0FCD-A184-457E-BE80-D47C5C6730D9}" dt="2022-08-21T06:45:51.008" v="23161" actId="1076"/>
          <ac:picMkLst>
            <pc:docMk/>
            <pc:sldMk cId="127712152" sldId="292"/>
            <ac:picMk id="104" creationId="{D6B24073-6B60-4FF9-B0DD-B481C96BA6F7}"/>
          </ac:picMkLst>
        </pc:picChg>
        <pc:cxnChg chg="mod">
          <ac:chgData name="li bo" userId="86e360d6c7446f46" providerId="LiveId" clId="{53DB0FCD-A184-457E-BE80-D47C5C6730D9}" dt="2022-08-21T06:01:52.994" v="22868" actId="478"/>
          <ac:cxnSpMkLst>
            <pc:docMk/>
            <pc:sldMk cId="127712152" sldId="292"/>
            <ac:cxnSpMk id="10" creationId="{A963EB71-0793-4E11-B0F4-78BDA0D128E8}"/>
          </ac:cxnSpMkLst>
        </pc:cxnChg>
        <pc:cxnChg chg="mod">
          <ac:chgData name="li bo" userId="86e360d6c7446f46" providerId="LiveId" clId="{53DB0FCD-A184-457E-BE80-D47C5C6730D9}" dt="2022-08-21T06:01:44.280" v="22867"/>
          <ac:cxnSpMkLst>
            <pc:docMk/>
            <pc:sldMk cId="127712152" sldId="292"/>
            <ac:cxnSpMk id="11" creationId="{D9D80EE8-6710-46D3-9C2F-C7854A097627}"/>
          </ac:cxnSpMkLst>
        </pc:cxnChg>
        <pc:cxnChg chg="mod">
          <ac:chgData name="li bo" userId="86e360d6c7446f46" providerId="LiveId" clId="{53DB0FCD-A184-457E-BE80-D47C5C6730D9}" dt="2022-08-21T06:01:52.994" v="22868" actId="478"/>
          <ac:cxnSpMkLst>
            <pc:docMk/>
            <pc:sldMk cId="127712152" sldId="292"/>
            <ac:cxnSpMk id="16" creationId="{3361EDFF-CE1F-4393-AEFF-828467CE1C51}"/>
          </ac:cxnSpMkLst>
        </pc:cxnChg>
        <pc:cxnChg chg="mod">
          <ac:chgData name="li bo" userId="86e360d6c7446f46" providerId="LiveId" clId="{53DB0FCD-A184-457E-BE80-D47C5C6730D9}" dt="2022-08-21T06:01:52.994" v="22868" actId="478"/>
          <ac:cxnSpMkLst>
            <pc:docMk/>
            <pc:sldMk cId="127712152" sldId="292"/>
            <ac:cxnSpMk id="19" creationId="{0F75A93F-AA8D-4470-A509-91506BEC151E}"/>
          </ac:cxnSpMkLst>
        </pc:cxnChg>
        <pc:cxnChg chg="mod">
          <ac:chgData name="li bo" userId="86e360d6c7446f46" providerId="LiveId" clId="{53DB0FCD-A184-457E-BE80-D47C5C6730D9}" dt="2022-08-21T06:01:52.994" v="22868" actId="478"/>
          <ac:cxnSpMkLst>
            <pc:docMk/>
            <pc:sldMk cId="127712152" sldId="292"/>
            <ac:cxnSpMk id="20" creationId="{A8E09786-1656-4D03-8A1A-2DAF03086297}"/>
          </ac:cxnSpMkLst>
        </pc:cxnChg>
        <pc:cxnChg chg="mod">
          <ac:chgData name="li bo" userId="86e360d6c7446f46" providerId="LiveId" clId="{53DB0FCD-A184-457E-BE80-D47C5C6730D9}" dt="2022-08-21T06:01:44.280" v="22867"/>
          <ac:cxnSpMkLst>
            <pc:docMk/>
            <pc:sldMk cId="127712152" sldId="292"/>
            <ac:cxnSpMk id="21" creationId="{083C80E4-9C73-41BA-BFEC-5E6F0A9178BD}"/>
          </ac:cxnSpMkLst>
        </pc:cxnChg>
        <pc:cxnChg chg="mod">
          <ac:chgData name="li bo" userId="86e360d6c7446f46" providerId="LiveId" clId="{53DB0FCD-A184-457E-BE80-D47C5C6730D9}" dt="2022-08-21T06:01:44.280" v="22867"/>
          <ac:cxnSpMkLst>
            <pc:docMk/>
            <pc:sldMk cId="127712152" sldId="292"/>
            <ac:cxnSpMk id="22" creationId="{C639CDE3-B5D6-4F2D-AC54-A1606CD76A44}"/>
          </ac:cxnSpMkLst>
        </pc:cxnChg>
        <pc:cxnChg chg="mod">
          <ac:chgData name="li bo" userId="86e360d6c7446f46" providerId="LiveId" clId="{53DB0FCD-A184-457E-BE80-D47C5C6730D9}" dt="2022-08-21T06:01:44.280" v="22867"/>
          <ac:cxnSpMkLst>
            <pc:docMk/>
            <pc:sldMk cId="127712152" sldId="292"/>
            <ac:cxnSpMk id="23" creationId="{1F6009CE-B715-4341-B6EA-E5BC3935D057}"/>
          </ac:cxnSpMkLst>
        </pc:cxnChg>
        <pc:cxnChg chg="mod">
          <ac:chgData name="li bo" userId="86e360d6c7446f46" providerId="LiveId" clId="{53DB0FCD-A184-457E-BE80-D47C5C6730D9}" dt="2022-08-21T06:01:58.463" v="22869"/>
          <ac:cxnSpMkLst>
            <pc:docMk/>
            <pc:sldMk cId="127712152" sldId="292"/>
            <ac:cxnSpMk id="33" creationId="{5FBD4B2C-92B8-4CB1-AC40-ABE5ED8E8BEC}"/>
          </ac:cxnSpMkLst>
        </pc:cxnChg>
        <pc:cxnChg chg="mod">
          <ac:chgData name="li bo" userId="86e360d6c7446f46" providerId="LiveId" clId="{53DB0FCD-A184-457E-BE80-D47C5C6730D9}" dt="2022-08-21T06:01:58.463" v="22869"/>
          <ac:cxnSpMkLst>
            <pc:docMk/>
            <pc:sldMk cId="127712152" sldId="292"/>
            <ac:cxnSpMk id="34" creationId="{1042B96E-D085-49C0-BB58-FCE20A66ACCA}"/>
          </ac:cxnSpMkLst>
        </pc:cxnChg>
        <pc:cxnChg chg="mod">
          <ac:chgData name="li bo" userId="86e360d6c7446f46" providerId="LiveId" clId="{53DB0FCD-A184-457E-BE80-D47C5C6730D9}" dt="2022-08-21T06:01:58.463" v="22869"/>
          <ac:cxnSpMkLst>
            <pc:docMk/>
            <pc:sldMk cId="127712152" sldId="292"/>
            <ac:cxnSpMk id="35" creationId="{56BFE6AA-0B83-4FF2-8850-B3E47C670B63}"/>
          </ac:cxnSpMkLst>
        </pc:cxnChg>
        <pc:cxnChg chg="mod">
          <ac:chgData name="li bo" userId="86e360d6c7446f46" providerId="LiveId" clId="{53DB0FCD-A184-457E-BE80-D47C5C6730D9}" dt="2022-08-21T06:01:58.463" v="22869"/>
          <ac:cxnSpMkLst>
            <pc:docMk/>
            <pc:sldMk cId="127712152" sldId="292"/>
            <ac:cxnSpMk id="36" creationId="{9078134E-9AC6-490C-BCDE-AC6D31364169}"/>
          </ac:cxnSpMkLst>
        </pc:cxnChg>
        <pc:cxnChg chg="mod">
          <ac:chgData name="li bo" userId="86e360d6c7446f46" providerId="LiveId" clId="{53DB0FCD-A184-457E-BE80-D47C5C6730D9}" dt="2022-08-21T06:01:58.463" v="22869"/>
          <ac:cxnSpMkLst>
            <pc:docMk/>
            <pc:sldMk cId="127712152" sldId="292"/>
            <ac:cxnSpMk id="37" creationId="{D1375B01-9F79-4634-A1DA-8AEABA3F7C86}"/>
          </ac:cxnSpMkLst>
        </pc:cxnChg>
        <pc:cxnChg chg="mod">
          <ac:chgData name="li bo" userId="86e360d6c7446f46" providerId="LiveId" clId="{53DB0FCD-A184-457E-BE80-D47C5C6730D9}" dt="2022-08-21T06:01:58.463" v="22869"/>
          <ac:cxnSpMkLst>
            <pc:docMk/>
            <pc:sldMk cId="127712152" sldId="292"/>
            <ac:cxnSpMk id="38" creationId="{9ADD3059-01D8-46D3-A0A8-B1E1393776B2}"/>
          </ac:cxnSpMkLst>
        </pc:cxnChg>
        <pc:cxnChg chg="mod">
          <ac:chgData name="li bo" userId="86e360d6c7446f46" providerId="LiveId" clId="{53DB0FCD-A184-457E-BE80-D47C5C6730D9}" dt="2022-08-21T06:01:58.463" v="22869"/>
          <ac:cxnSpMkLst>
            <pc:docMk/>
            <pc:sldMk cId="127712152" sldId="292"/>
            <ac:cxnSpMk id="39" creationId="{E40412FA-BDD5-4AB3-8D92-F9EB01B21659}"/>
          </ac:cxnSpMkLst>
        </pc:cxnChg>
        <pc:cxnChg chg="mod">
          <ac:chgData name="li bo" userId="86e360d6c7446f46" providerId="LiveId" clId="{53DB0FCD-A184-457E-BE80-D47C5C6730D9}" dt="2022-08-21T06:01:58.463" v="22869"/>
          <ac:cxnSpMkLst>
            <pc:docMk/>
            <pc:sldMk cId="127712152" sldId="292"/>
            <ac:cxnSpMk id="43" creationId="{B07DFB1B-27DC-4FD5-B74B-1D063BF4F5E0}"/>
          </ac:cxnSpMkLst>
        </pc:cxnChg>
        <pc:cxnChg chg="mod topLvl">
          <ac:chgData name="li bo" userId="86e360d6c7446f46" providerId="LiveId" clId="{53DB0FCD-A184-457E-BE80-D47C5C6730D9}" dt="2022-08-21T06:41:26.018" v="23123" actId="164"/>
          <ac:cxnSpMkLst>
            <pc:docMk/>
            <pc:sldMk cId="127712152" sldId="292"/>
            <ac:cxnSpMk id="70" creationId="{81E0664E-1269-43D4-A6B7-BAA9C941419B}"/>
          </ac:cxnSpMkLst>
        </pc:cxnChg>
        <pc:cxnChg chg="mod topLvl">
          <ac:chgData name="li bo" userId="86e360d6c7446f46" providerId="LiveId" clId="{53DB0FCD-A184-457E-BE80-D47C5C6730D9}" dt="2022-08-21T06:41:26.018" v="23123" actId="164"/>
          <ac:cxnSpMkLst>
            <pc:docMk/>
            <pc:sldMk cId="127712152" sldId="292"/>
            <ac:cxnSpMk id="71" creationId="{1A21CF40-7318-4176-A9D5-B38EE44CEDC8}"/>
          </ac:cxnSpMkLst>
        </pc:cxnChg>
        <pc:cxnChg chg="mod topLvl">
          <ac:chgData name="li bo" userId="86e360d6c7446f46" providerId="LiveId" clId="{53DB0FCD-A184-457E-BE80-D47C5C6730D9}" dt="2022-08-21T06:41:26.018" v="23123" actId="164"/>
          <ac:cxnSpMkLst>
            <pc:docMk/>
            <pc:sldMk cId="127712152" sldId="292"/>
            <ac:cxnSpMk id="72" creationId="{38338411-69D2-4FD7-97C0-18D3D18FFFEA}"/>
          </ac:cxnSpMkLst>
        </pc:cxnChg>
        <pc:cxnChg chg="mod topLvl">
          <ac:chgData name="li bo" userId="86e360d6c7446f46" providerId="LiveId" clId="{53DB0FCD-A184-457E-BE80-D47C5C6730D9}" dt="2022-08-21T06:41:26.018" v="23123" actId="164"/>
          <ac:cxnSpMkLst>
            <pc:docMk/>
            <pc:sldMk cId="127712152" sldId="292"/>
            <ac:cxnSpMk id="73" creationId="{64B064A6-59BC-4042-B83E-4E9A0095682E}"/>
          </ac:cxnSpMkLst>
        </pc:cxnChg>
        <pc:cxnChg chg="mod topLvl">
          <ac:chgData name="li bo" userId="86e360d6c7446f46" providerId="LiveId" clId="{53DB0FCD-A184-457E-BE80-D47C5C6730D9}" dt="2022-08-21T06:41:26.018" v="23123" actId="164"/>
          <ac:cxnSpMkLst>
            <pc:docMk/>
            <pc:sldMk cId="127712152" sldId="292"/>
            <ac:cxnSpMk id="74" creationId="{20280795-EEE5-4705-A648-68A09046D32A}"/>
          </ac:cxnSpMkLst>
        </pc:cxnChg>
        <pc:cxnChg chg="mod topLvl">
          <ac:chgData name="li bo" userId="86e360d6c7446f46" providerId="LiveId" clId="{53DB0FCD-A184-457E-BE80-D47C5C6730D9}" dt="2022-08-21T06:41:26.018" v="23123" actId="164"/>
          <ac:cxnSpMkLst>
            <pc:docMk/>
            <pc:sldMk cId="127712152" sldId="292"/>
            <ac:cxnSpMk id="75" creationId="{3C57063F-2CED-4EB9-81C0-921AE46596EC}"/>
          </ac:cxnSpMkLst>
        </pc:cxnChg>
        <pc:cxnChg chg="mod topLvl">
          <ac:chgData name="li bo" userId="86e360d6c7446f46" providerId="LiveId" clId="{53DB0FCD-A184-457E-BE80-D47C5C6730D9}" dt="2022-08-21T06:41:26.018" v="23123" actId="164"/>
          <ac:cxnSpMkLst>
            <pc:docMk/>
            <pc:sldMk cId="127712152" sldId="292"/>
            <ac:cxnSpMk id="76" creationId="{452191A8-9392-4253-B237-A76C4197E00D}"/>
          </ac:cxnSpMkLst>
        </pc:cxnChg>
        <pc:cxnChg chg="mod topLvl">
          <ac:chgData name="li bo" userId="86e360d6c7446f46" providerId="LiveId" clId="{53DB0FCD-A184-457E-BE80-D47C5C6730D9}" dt="2022-08-21T06:41:26.018" v="23123" actId="164"/>
          <ac:cxnSpMkLst>
            <pc:docMk/>
            <pc:sldMk cId="127712152" sldId="292"/>
            <ac:cxnSpMk id="80" creationId="{1A2C6835-8DE3-49D0-A36F-664A40B0A756}"/>
          </ac:cxnSpMkLst>
        </pc:cxnChg>
        <pc:cxnChg chg="add mod">
          <ac:chgData name="li bo" userId="86e360d6c7446f46" providerId="LiveId" clId="{53DB0FCD-A184-457E-BE80-D47C5C6730D9}" dt="2022-08-21T06:45:09.586" v="23136" actId="1076"/>
          <ac:cxnSpMkLst>
            <pc:docMk/>
            <pc:sldMk cId="127712152" sldId="292"/>
            <ac:cxnSpMk id="97" creationId="{5389AB46-9367-41DA-82FA-AA04EBEB8BA1}"/>
          </ac:cxnSpMkLst>
        </pc:cxnChg>
      </pc:sldChg>
      <pc:sldChg chg="delSp modSp add del mod ord">
        <pc:chgData name="li bo" userId="86e360d6c7446f46" providerId="LiveId" clId="{53DB0FCD-A184-457E-BE80-D47C5C6730D9}" dt="2022-08-21T06:56:15.311" v="23294" actId="47"/>
        <pc:sldMkLst>
          <pc:docMk/>
          <pc:sldMk cId="3650065451" sldId="293"/>
        </pc:sldMkLst>
        <pc:spChg chg="mod">
          <ac:chgData name="li bo" userId="86e360d6c7446f46" providerId="LiveId" clId="{53DB0FCD-A184-457E-BE80-D47C5C6730D9}" dt="2022-08-21T06:55:29.870" v="23267" actId="20577"/>
          <ac:spMkLst>
            <pc:docMk/>
            <pc:sldMk cId="3650065451" sldId="293"/>
            <ac:spMk id="2" creationId="{0C75C674-70A3-4942-B8AC-01028A4EC8A8}"/>
          </ac:spMkLst>
        </pc:spChg>
        <pc:grpChg chg="mod">
          <ac:chgData name="li bo" userId="86e360d6c7446f46" providerId="LiveId" clId="{53DB0FCD-A184-457E-BE80-D47C5C6730D9}" dt="2022-08-21T06:53:53.631" v="23245" actId="1076"/>
          <ac:grpSpMkLst>
            <pc:docMk/>
            <pc:sldMk cId="3650065451" sldId="293"/>
            <ac:grpSpMk id="96" creationId="{0CBBC17F-110F-4A26-A1A8-FA7151F75477}"/>
          </ac:grpSpMkLst>
        </pc:grpChg>
        <pc:picChg chg="mod ord">
          <ac:chgData name="li bo" userId="86e360d6c7446f46" providerId="LiveId" clId="{53DB0FCD-A184-457E-BE80-D47C5C6730D9}" dt="2022-08-21T06:54:22.306" v="23249" actId="1582"/>
          <ac:picMkLst>
            <pc:docMk/>
            <pc:sldMk cId="3650065451" sldId="293"/>
            <ac:picMk id="4" creationId="{88F02806-4B3F-4912-829A-71838053A2E7}"/>
          </ac:picMkLst>
        </pc:picChg>
        <pc:picChg chg="mod">
          <ac:chgData name="li bo" userId="86e360d6c7446f46" providerId="LiveId" clId="{53DB0FCD-A184-457E-BE80-D47C5C6730D9}" dt="2022-08-21T06:53:56.519" v="23246" actId="1076"/>
          <ac:picMkLst>
            <pc:docMk/>
            <pc:sldMk cId="3650065451" sldId="293"/>
            <ac:picMk id="63" creationId="{F3A60941-04FE-4245-893A-02ADB0D54751}"/>
          </ac:picMkLst>
        </pc:picChg>
        <pc:picChg chg="del mod">
          <ac:chgData name="li bo" userId="86e360d6c7446f46" providerId="LiveId" clId="{53DB0FCD-A184-457E-BE80-D47C5C6730D9}" dt="2022-08-21T06:53:35.735" v="23239" actId="478"/>
          <ac:picMkLst>
            <pc:docMk/>
            <pc:sldMk cId="3650065451" sldId="293"/>
            <ac:picMk id="104" creationId="{D6B24073-6B60-4FF9-B0DD-B481C96BA6F7}"/>
          </ac:picMkLst>
        </pc:picChg>
        <pc:cxnChg chg="mod">
          <ac:chgData name="li bo" userId="86e360d6c7446f46" providerId="LiveId" clId="{53DB0FCD-A184-457E-BE80-D47C5C6730D9}" dt="2022-08-21T06:54:13.467" v="23248" actId="1076"/>
          <ac:cxnSpMkLst>
            <pc:docMk/>
            <pc:sldMk cId="3650065451" sldId="293"/>
            <ac:cxnSpMk id="97" creationId="{5389AB46-9367-41DA-82FA-AA04EBEB8BA1}"/>
          </ac:cxnSpMkLst>
        </pc:cxnChg>
      </pc:sldChg>
      <pc:sldChg chg="addSp delSp modSp add mod ord modNotesTx">
        <pc:chgData name="li bo" userId="86e360d6c7446f46" providerId="LiveId" clId="{53DB0FCD-A184-457E-BE80-D47C5C6730D9}" dt="2022-08-24T02:31:03.091" v="38236" actId="20577"/>
        <pc:sldMkLst>
          <pc:docMk/>
          <pc:sldMk cId="42746515" sldId="294"/>
        </pc:sldMkLst>
        <pc:spChg chg="mod">
          <ac:chgData name="li bo" userId="86e360d6c7446f46" providerId="LiveId" clId="{53DB0FCD-A184-457E-BE80-D47C5C6730D9}" dt="2022-08-24T02:30:13.969" v="38176" actId="20577"/>
          <ac:spMkLst>
            <pc:docMk/>
            <pc:sldMk cId="42746515" sldId="294"/>
            <ac:spMk id="2" creationId="{0C75C674-70A3-4942-B8AC-01028A4EC8A8}"/>
          </ac:spMkLst>
        </pc:spChg>
        <pc:spChg chg="add del">
          <ac:chgData name="li bo" userId="86e360d6c7446f46" providerId="LiveId" clId="{53DB0FCD-A184-457E-BE80-D47C5C6730D9}" dt="2022-08-21T08:38:55.675" v="24726" actId="11529"/>
          <ac:spMkLst>
            <pc:docMk/>
            <pc:sldMk cId="42746515" sldId="294"/>
            <ac:spMk id="16" creationId="{E51AF2CF-DAEF-4428-923D-B100AA6E77AA}"/>
          </ac:spMkLst>
        </pc:spChg>
        <pc:spChg chg="add mod">
          <ac:chgData name="li bo" userId="86e360d6c7446f46" providerId="LiveId" clId="{53DB0FCD-A184-457E-BE80-D47C5C6730D9}" dt="2022-08-21T08:39:50.219" v="24737" actId="207"/>
          <ac:spMkLst>
            <pc:docMk/>
            <pc:sldMk cId="42746515" sldId="294"/>
            <ac:spMk id="17" creationId="{0F71BC94-72E8-498C-95A0-CDE0CDD26814}"/>
          </ac:spMkLst>
        </pc:spChg>
        <pc:picChg chg="del mod">
          <ac:chgData name="li bo" userId="86e360d6c7446f46" providerId="LiveId" clId="{53DB0FCD-A184-457E-BE80-D47C5C6730D9}" dt="2022-08-21T06:56:04.473" v="23289" actId="478"/>
          <ac:picMkLst>
            <pc:docMk/>
            <pc:sldMk cId="42746515" sldId="294"/>
            <ac:picMk id="4" creationId="{88F02806-4B3F-4912-829A-71838053A2E7}"/>
          </ac:picMkLst>
        </pc:picChg>
        <pc:picChg chg="del mod ord">
          <ac:chgData name="li bo" userId="86e360d6c7446f46" providerId="LiveId" clId="{53DB0FCD-A184-457E-BE80-D47C5C6730D9}" dt="2022-08-21T07:04:26.570" v="23499" actId="478"/>
          <ac:picMkLst>
            <pc:docMk/>
            <pc:sldMk cId="42746515" sldId="294"/>
            <ac:picMk id="5" creationId="{802E08A2-FF66-4D8D-8367-AF16BACBC51D}"/>
          </ac:picMkLst>
        </pc:picChg>
        <pc:picChg chg="del mod ord">
          <ac:chgData name="li bo" userId="86e360d6c7446f46" providerId="LiveId" clId="{53DB0FCD-A184-457E-BE80-D47C5C6730D9}" dt="2022-08-21T07:25:11.403" v="23664" actId="478"/>
          <ac:picMkLst>
            <pc:docMk/>
            <pc:sldMk cId="42746515" sldId="294"/>
            <ac:picMk id="7" creationId="{9501E6F5-EB27-4672-91AE-445B443067FC}"/>
          </ac:picMkLst>
        </pc:picChg>
        <pc:picChg chg="mod ord">
          <ac:chgData name="li bo" userId="86e360d6c7446f46" providerId="LiveId" clId="{53DB0FCD-A184-457E-BE80-D47C5C6730D9}" dt="2022-08-21T07:04:50.662" v="23506" actId="1076"/>
          <ac:picMkLst>
            <pc:docMk/>
            <pc:sldMk cId="42746515" sldId="294"/>
            <ac:picMk id="9" creationId="{9A238B83-12EF-48D9-92FE-436E79368AD1}"/>
          </ac:picMkLst>
        </pc:picChg>
        <pc:picChg chg="del mod ord">
          <ac:chgData name="li bo" userId="86e360d6c7446f46" providerId="LiveId" clId="{53DB0FCD-A184-457E-BE80-D47C5C6730D9}" dt="2022-08-21T07:25:23.792" v="23683" actId="478"/>
          <ac:picMkLst>
            <pc:docMk/>
            <pc:sldMk cId="42746515" sldId="294"/>
            <ac:picMk id="11" creationId="{CD86F71F-2127-4785-B7A2-45DA0B66EB8A}"/>
          </ac:picMkLst>
        </pc:picChg>
        <pc:picChg chg="mod ord">
          <ac:chgData name="li bo" userId="86e360d6c7446f46" providerId="LiveId" clId="{53DB0FCD-A184-457E-BE80-D47C5C6730D9}" dt="2022-08-21T07:25:11.403" v="23666" actId="962"/>
          <ac:picMkLst>
            <pc:docMk/>
            <pc:sldMk cId="42746515" sldId="294"/>
            <ac:picMk id="13" creationId="{73625990-DA31-44D6-B142-AC4A7A1FFEB2}"/>
          </ac:picMkLst>
        </pc:picChg>
        <pc:picChg chg="mod ord">
          <ac:chgData name="li bo" userId="86e360d6c7446f46" providerId="LiveId" clId="{53DB0FCD-A184-457E-BE80-D47C5C6730D9}" dt="2022-08-21T07:25:23.792" v="23685" actId="962"/>
          <ac:picMkLst>
            <pc:docMk/>
            <pc:sldMk cId="42746515" sldId="294"/>
            <ac:picMk id="15" creationId="{1167F937-A8C4-4DD5-AD48-3F2A884AD2A1}"/>
          </ac:picMkLst>
        </pc:picChg>
        <pc:picChg chg="del mod">
          <ac:chgData name="li bo" userId="86e360d6c7446f46" providerId="LiveId" clId="{53DB0FCD-A184-457E-BE80-D47C5C6730D9}" dt="2022-08-21T07:07:39.851" v="23556" actId="478"/>
          <ac:picMkLst>
            <pc:docMk/>
            <pc:sldMk cId="42746515" sldId="294"/>
            <ac:picMk id="57" creationId="{97E5EFF7-2454-4CC4-9165-A05A37D0A6F0}"/>
          </ac:picMkLst>
        </pc:picChg>
        <pc:picChg chg="del mod">
          <ac:chgData name="li bo" userId="86e360d6c7446f46" providerId="LiveId" clId="{53DB0FCD-A184-457E-BE80-D47C5C6730D9}" dt="2022-08-21T07:00:54.213" v="23432" actId="478"/>
          <ac:picMkLst>
            <pc:docMk/>
            <pc:sldMk cId="42746515" sldId="294"/>
            <ac:picMk id="63" creationId="{F3A60941-04FE-4245-893A-02ADB0D54751}"/>
          </ac:picMkLst>
        </pc:picChg>
      </pc:sldChg>
      <pc:sldChg chg="addSp delSp modSp add mod modNotesTx">
        <pc:chgData name="li bo" userId="86e360d6c7446f46" providerId="LiveId" clId="{53DB0FCD-A184-457E-BE80-D47C5C6730D9}" dt="2022-08-24T02:31:29.908" v="38295" actId="20577"/>
        <pc:sldMkLst>
          <pc:docMk/>
          <pc:sldMk cId="2856614304" sldId="295"/>
        </pc:sldMkLst>
        <pc:spChg chg="mod">
          <ac:chgData name="li bo" userId="86e360d6c7446f46" providerId="LiveId" clId="{53DB0FCD-A184-457E-BE80-D47C5C6730D9}" dt="2022-08-24T02:30:27.871" v="38178" actId="20577"/>
          <ac:spMkLst>
            <pc:docMk/>
            <pc:sldMk cId="2856614304" sldId="295"/>
            <ac:spMk id="2" creationId="{0C75C674-70A3-4942-B8AC-01028A4EC8A8}"/>
          </ac:spMkLst>
        </pc:spChg>
        <pc:spChg chg="del ord">
          <ac:chgData name="li bo" userId="86e360d6c7446f46" providerId="LiveId" clId="{53DB0FCD-A184-457E-BE80-D47C5C6730D9}" dt="2022-08-21T06:58:35.221" v="23347" actId="478"/>
          <ac:spMkLst>
            <pc:docMk/>
            <pc:sldMk cId="2856614304" sldId="295"/>
            <ac:spMk id="8" creationId="{7A64A294-1661-4A53-B039-FBFBFBBA3137}"/>
          </ac:spMkLst>
        </pc:spChg>
        <pc:spChg chg="del ord">
          <ac:chgData name="li bo" userId="86e360d6c7446f46" providerId="LiveId" clId="{53DB0FCD-A184-457E-BE80-D47C5C6730D9}" dt="2022-08-21T06:58:48.372" v="23373" actId="478"/>
          <ac:spMkLst>
            <pc:docMk/>
            <pc:sldMk cId="2856614304" sldId="295"/>
            <ac:spMk id="12" creationId="{405EB51E-F062-45D9-AF3E-79F4F9213350}"/>
          </ac:spMkLst>
        </pc:spChg>
        <pc:spChg chg="del ord">
          <ac:chgData name="li bo" userId="86e360d6c7446f46" providerId="LiveId" clId="{53DB0FCD-A184-457E-BE80-D47C5C6730D9}" dt="2022-08-21T06:58:58.495" v="23398" actId="478"/>
          <ac:spMkLst>
            <pc:docMk/>
            <pc:sldMk cId="2856614304" sldId="295"/>
            <ac:spMk id="16" creationId="{83AABAB7-2F7F-447B-BA73-4BDBED6B7012}"/>
          </ac:spMkLst>
        </pc:spChg>
        <pc:spChg chg="add mod">
          <ac:chgData name="li bo" userId="86e360d6c7446f46" providerId="LiveId" clId="{53DB0FCD-A184-457E-BE80-D47C5C6730D9}" dt="2022-08-21T08:39:58.429" v="24738"/>
          <ac:spMkLst>
            <pc:docMk/>
            <pc:sldMk cId="2856614304" sldId="295"/>
            <ac:spMk id="81" creationId="{4F2835AF-38A2-4C41-941A-341A6A0D4523}"/>
          </ac:spMkLst>
        </pc:spChg>
        <pc:grpChg chg="ord">
          <ac:chgData name="li bo" userId="86e360d6c7446f46" providerId="LiveId" clId="{53DB0FCD-A184-457E-BE80-D47C5C6730D9}" dt="2022-08-21T06:58:35.221" v="23346"/>
          <ac:grpSpMkLst>
            <pc:docMk/>
            <pc:sldMk cId="2856614304" sldId="295"/>
            <ac:grpSpMk id="11" creationId="{E39DBEF5-39C5-447F-9D87-ABEC69641065}"/>
          </ac:grpSpMkLst>
        </pc:grpChg>
        <pc:grpChg chg="ord">
          <ac:chgData name="li bo" userId="86e360d6c7446f46" providerId="LiveId" clId="{53DB0FCD-A184-457E-BE80-D47C5C6730D9}" dt="2022-08-21T06:58:48.372" v="23372"/>
          <ac:grpSpMkLst>
            <pc:docMk/>
            <pc:sldMk cId="2856614304" sldId="295"/>
            <ac:grpSpMk id="15" creationId="{2196177B-9932-4924-8108-D8AF34937A01}"/>
          </ac:grpSpMkLst>
        </pc:grpChg>
        <pc:grpChg chg="ord">
          <ac:chgData name="li bo" userId="86e360d6c7446f46" providerId="LiveId" clId="{53DB0FCD-A184-457E-BE80-D47C5C6730D9}" dt="2022-08-21T06:58:58.495" v="23397"/>
          <ac:grpSpMkLst>
            <pc:docMk/>
            <pc:sldMk cId="2856614304" sldId="295"/>
            <ac:grpSpMk id="19" creationId="{27229C9E-9069-491C-B583-F54196FDA728}"/>
          </ac:grpSpMkLst>
        </pc:grpChg>
        <pc:picChg chg="del mod ord">
          <ac:chgData name="li bo" userId="86e360d6c7446f46" providerId="LiveId" clId="{53DB0FCD-A184-457E-BE80-D47C5C6730D9}" dt="2022-08-21T06:58:11.077" v="23322" actId="478"/>
          <ac:picMkLst>
            <pc:docMk/>
            <pc:sldMk cId="2856614304" sldId="295"/>
            <ac:picMk id="4" creationId="{F4CAB0E2-DE54-43FA-9858-A53DEA4FB66C}"/>
          </ac:picMkLst>
        </pc:picChg>
        <pc:picChg chg="del mod">
          <ac:chgData name="li bo" userId="86e360d6c7446f46" providerId="LiveId" clId="{53DB0FCD-A184-457E-BE80-D47C5C6730D9}" dt="2022-08-21T06:57:50.942" v="23308" actId="478"/>
          <ac:picMkLst>
            <pc:docMk/>
            <pc:sldMk cId="2856614304" sldId="295"/>
            <ac:picMk id="5" creationId="{802E08A2-FF66-4D8D-8367-AF16BACBC51D}"/>
          </ac:picMkLst>
        </pc:picChg>
        <pc:picChg chg="del mod ord">
          <ac:chgData name="li bo" userId="86e360d6c7446f46" providerId="LiveId" clId="{53DB0FCD-A184-457E-BE80-D47C5C6730D9}" dt="2022-08-21T07:05:00.621" v="23508" actId="478"/>
          <ac:picMkLst>
            <pc:docMk/>
            <pc:sldMk cId="2856614304" sldId="295"/>
            <ac:picMk id="7" creationId="{0FA5532E-F646-4793-ABC1-CDB31C01CC91}"/>
          </ac:picMkLst>
        </pc:picChg>
        <pc:picChg chg="del mod ord">
          <ac:chgData name="li bo" userId="86e360d6c7446f46" providerId="LiveId" clId="{53DB0FCD-A184-457E-BE80-D47C5C6730D9}" dt="2022-08-21T06:58:58.484" v="23394" actId="478"/>
          <ac:picMkLst>
            <pc:docMk/>
            <pc:sldMk cId="2856614304" sldId="295"/>
            <ac:picMk id="10" creationId="{3EB636E5-3928-4A9B-891F-52B24F209817}"/>
          </ac:picMkLst>
        </pc:picChg>
        <pc:picChg chg="mod ord">
          <ac:chgData name="li bo" userId="86e360d6c7446f46" providerId="LiveId" clId="{53DB0FCD-A184-457E-BE80-D47C5C6730D9}" dt="2022-08-21T06:58:48.373" v="23375" actId="962"/>
          <ac:picMkLst>
            <pc:docMk/>
            <pc:sldMk cId="2856614304" sldId="295"/>
            <ac:picMk id="14" creationId="{D71069C8-4809-4600-9F21-A26D078F2B4E}"/>
          </ac:picMkLst>
        </pc:picChg>
        <pc:picChg chg="mod ord">
          <ac:chgData name="li bo" userId="86e360d6c7446f46" providerId="LiveId" clId="{53DB0FCD-A184-457E-BE80-D47C5C6730D9}" dt="2022-08-21T06:58:58.496" v="23400" actId="962"/>
          <ac:picMkLst>
            <pc:docMk/>
            <pc:sldMk cId="2856614304" sldId="295"/>
            <ac:picMk id="18" creationId="{FF6A3984-DB18-49E7-BC21-BA342C140C40}"/>
          </ac:picMkLst>
        </pc:picChg>
        <pc:picChg chg="del mod ord">
          <ac:chgData name="li bo" userId="86e360d6c7446f46" providerId="LiveId" clId="{53DB0FCD-A184-457E-BE80-D47C5C6730D9}" dt="2022-08-21T07:01:10.047" v="23449" actId="478"/>
          <ac:picMkLst>
            <pc:docMk/>
            <pc:sldMk cId="2856614304" sldId="295"/>
            <ac:picMk id="21" creationId="{E65FA975-A4DF-4DCB-97F6-5F64A3433620}"/>
          </ac:picMkLst>
        </pc:picChg>
        <pc:picChg chg="del mod ord">
          <ac:chgData name="li bo" userId="86e360d6c7446f46" providerId="LiveId" clId="{53DB0FCD-A184-457E-BE80-D47C5C6730D9}" dt="2022-08-21T07:01:46.634" v="23466" actId="478"/>
          <ac:picMkLst>
            <pc:docMk/>
            <pc:sldMk cId="2856614304" sldId="295"/>
            <ac:picMk id="23" creationId="{ABFB38FB-3A7E-4F7D-A70D-7ABD024A8F82}"/>
          </ac:picMkLst>
        </pc:picChg>
        <pc:picChg chg="del mod ord">
          <ac:chgData name="li bo" userId="86e360d6c7446f46" providerId="LiveId" clId="{53DB0FCD-A184-457E-BE80-D47C5C6730D9}" dt="2022-08-21T07:03:25.021" v="23483" actId="478"/>
          <ac:picMkLst>
            <pc:docMk/>
            <pc:sldMk cId="2856614304" sldId="295"/>
            <ac:picMk id="25" creationId="{AB3FAF78-CC08-4737-9CDA-BBEA812E9F85}"/>
          </ac:picMkLst>
        </pc:picChg>
        <pc:picChg chg="del mod ord">
          <ac:chgData name="li bo" userId="86e360d6c7446f46" providerId="LiveId" clId="{53DB0FCD-A184-457E-BE80-D47C5C6730D9}" dt="2022-08-21T07:06:12.262" v="23537" actId="478"/>
          <ac:picMkLst>
            <pc:docMk/>
            <pc:sldMk cId="2856614304" sldId="295"/>
            <ac:picMk id="46" creationId="{CF8FBC29-3A92-4986-BB97-3938CEDF1128}"/>
          </ac:picMkLst>
        </pc:picChg>
        <pc:picChg chg="mod ord">
          <ac:chgData name="li bo" userId="86e360d6c7446f46" providerId="LiveId" clId="{53DB0FCD-A184-457E-BE80-D47C5C6730D9}" dt="2022-08-21T07:05:10.242" v="23522" actId="962"/>
          <ac:picMkLst>
            <pc:docMk/>
            <pc:sldMk cId="2856614304" sldId="295"/>
            <ac:picMk id="48" creationId="{A4855D63-9FCD-466C-ADD0-31CAB35BBCA6}"/>
          </ac:picMkLst>
        </pc:picChg>
        <pc:picChg chg="del mod ord">
          <ac:chgData name="li bo" userId="86e360d6c7446f46" providerId="LiveId" clId="{53DB0FCD-A184-457E-BE80-D47C5C6730D9}" dt="2022-08-21T07:25:38.980" v="23701" actId="478"/>
          <ac:picMkLst>
            <pc:docMk/>
            <pc:sldMk cId="2856614304" sldId="295"/>
            <ac:picMk id="50" creationId="{1E1E9924-DAC4-4C00-ACB9-35BFE05A387C}"/>
          </ac:picMkLst>
        </pc:picChg>
        <pc:picChg chg="mod ord">
          <ac:chgData name="li bo" userId="86e360d6c7446f46" providerId="LiveId" clId="{53DB0FCD-A184-457E-BE80-D47C5C6730D9}" dt="2022-08-21T07:25:38.980" v="23703" actId="962"/>
          <ac:picMkLst>
            <pc:docMk/>
            <pc:sldMk cId="2856614304" sldId="295"/>
            <ac:picMk id="52" creationId="{3652B705-FBAB-4DF4-9355-D95ECAE7D97E}"/>
          </ac:picMkLst>
        </pc:picChg>
        <pc:picChg chg="del">
          <ac:chgData name="li bo" userId="86e360d6c7446f46" providerId="LiveId" clId="{53DB0FCD-A184-457E-BE80-D47C5C6730D9}" dt="2022-08-21T07:07:43.661" v="23559" actId="478"/>
          <ac:picMkLst>
            <pc:docMk/>
            <pc:sldMk cId="2856614304" sldId="295"/>
            <ac:picMk id="57" creationId="{97E5EFF7-2454-4CC4-9165-A05A37D0A6F0}"/>
          </ac:picMkLst>
        </pc:picChg>
        <pc:picChg chg="del mod">
          <ac:chgData name="li bo" userId="86e360d6c7446f46" providerId="LiveId" clId="{53DB0FCD-A184-457E-BE80-D47C5C6730D9}" dt="2022-08-21T07:00:21.959" v="23415" actId="478"/>
          <ac:picMkLst>
            <pc:docMk/>
            <pc:sldMk cId="2856614304" sldId="295"/>
            <ac:picMk id="63" creationId="{F3A60941-04FE-4245-893A-02ADB0D54751}"/>
          </ac:picMkLst>
        </pc:picChg>
        <pc:picChg chg="add del mod">
          <ac:chgData name="li bo" userId="86e360d6c7446f46" providerId="LiveId" clId="{53DB0FCD-A184-457E-BE80-D47C5C6730D9}" dt="2022-08-21T07:05:10.242" v="23520" actId="478"/>
          <ac:picMkLst>
            <pc:docMk/>
            <pc:sldMk cId="2856614304" sldId="295"/>
            <ac:picMk id="77" creationId="{46AC2808-6199-4266-BAD8-5CB00C4B33A0}"/>
          </ac:picMkLst>
        </pc:picChg>
        <pc:picChg chg="add mod">
          <ac:chgData name="li bo" userId="86e360d6c7446f46" providerId="LiveId" clId="{53DB0FCD-A184-457E-BE80-D47C5C6730D9}" dt="2022-08-21T07:07:43.889" v="23560"/>
          <ac:picMkLst>
            <pc:docMk/>
            <pc:sldMk cId="2856614304" sldId="295"/>
            <ac:picMk id="78" creationId="{C9D0ADE7-E3AF-4530-A576-CE8C101D3EBB}"/>
          </ac:picMkLst>
        </pc:picChg>
        <pc:picChg chg="del mod">
          <ac:chgData name="li bo" userId="86e360d6c7446f46" providerId="LiveId" clId="{53DB0FCD-A184-457E-BE80-D47C5C6730D9}" dt="2022-08-21T06:58:35.210" v="23343" actId="478"/>
          <ac:picMkLst>
            <pc:docMk/>
            <pc:sldMk cId="2856614304" sldId="295"/>
            <ac:picMk id="84" creationId="{A408D200-4A85-43FF-AC2A-A27AB4FDCDAF}"/>
          </ac:picMkLst>
        </pc:picChg>
        <pc:picChg chg="del mod">
          <ac:chgData name="li bo" userId="86e360d6c7446f46" providerId="LiveId" clId="{53DB0FCD-A184-457E-BE80-D47C5C6730D9}" dt="2022-08-21T06:58:48.359" v="23369" actId="478"/>
          <ac:picMkLst>
            <pc:docMk/>
            <pc:sldMk cId="2856614304" sldId="295"/>
            <ac:picMk id="86" creationId="{569BA85A-EF27-4C5B-A14F-95F548763DE7}"/>
          </ac:picMkLst>
        </pc:picChg>
        <pc:cxnChg chg="mod">
          <ac:chgData name="li bo" userId="86e360d6c7446f46" providerId="LiveId" clId="{53DB0FCD-A184-457E-BE80-D47C5C6730D9}" dt="2022-08-21T07:03:45.976" v="23486" actId="208"/>
          <ac:cxnSpMkLst>
            <pc:docMk/>
            <pc:sldMk cId="2856614304" sldId="295"/>
            <ac:cxnSpMk id="74" creationId="{20280795-EEE5-4705-A648-68A09046D32A}"/>
          </ac:cxnSpMkLst>
        </pc:cxnChg>
        <pc:cxnChg chg="mod">
          <ac:chgData name="li bo" userId="86e360d6c7446f46" providerId="LiveId" clId="{53DB0FCD-A184-457E-BE80-D47C5C6730D9}" dt="2022-08-21T07:03:45.976" v="23486" actId="208"/>
          <ac:cxnSpMkLst>
            <pc:docMk/>
            <pc:sldMk cId="2856614304" sldId="295"/>
            <ac:cxnSpMk id="75" creationId="{3C57063F-2CED-4EB9-81C0-921AE46596EC}"/>
          </ac:cxnSpMkLst>
        </pc:cxnChg>
        <pc:cxnChg chg="mod">
          <ac:chgData name="li bo" userId="86e360d6c7446f46" providerId="LiveId" clId="{53DB0FCD-A184-457E-BE80-D47C5C6730D9}" dt="2022-08-21T07:03:45.976" v="23486" actId="208"/>
          <ac:cxnSpMkLst>
            <pc:docMk/>
            <pc:sldMk cId="2856614304" sldId="295"/>
            <ac:cxnSpMk id="76" creationId="{452191A8-9392-4253-B237-A76C4197E00D}"/>
          </ac:cxnSpMkLst>
        </pc:cxnChg>
        <pc:cxnChg chg="mod">
          <ac:chgData name="li bo" userId="86e360d6c7446f46" providerId="LiveId" clId="{53DB0FCD-A184-457E-BE80-D47C5C6730D9}" dt="2022-08-21T07:03:45.976" v="23486" actId="208"/>
          <ac:cxnSpMkLst>
            <pc:docMk/>
            <pc:sldMk cId="2856614304" sldId="295"/>
            <ac:cxnSpMk id="80" creationId="{1A2C6835-8DE3-49D0-A36F-664A40B0A756}"/>
          </ac:cxnSpMkLst>
        </pc:cxnChg>
      </pc:sldChg>
      <pc:sldChg chg="addSp delSp modSp add mod">
        <pc:chgData name="li bo" userId="86e360d6c7446f46" providerId="LiveId" clId="{53DB0FCD-A184-457E-BE80-D47C5C6730D9}" dt="2022-08-24T04:16:44.258" v="38731" actId="948"/>
        <pc:sldMkLst>
          <pc:docMk/>
          <pc:sldMk cId="3637804894" sldId="296"/>
        </pc:sldMkLst>
        <pc:spChg chg="mod">
          <ac:chgData name="li bo" userId="86e360d6c7446f46" providerId="LiveId" clId="{53DB0FCD-A184-457E-BE80-D47C5C6730D9}" dt="2022-08-24T04:16:44.258" v="38731" actId="948"/>
          <ac:spMkLst>
            <pc:docMk/>
            <pc:sldMk cId="3637804894" sldId="296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2T08:01:51.757" v="33210" actId="478"/>
          <ac:spMkLst>
            <pc:docMk/>
            <pc:sldMk cId="3637804894" sldId="296"/>
            <ac:spMk id="24" creationId="{2D2C5DC0-2312-4DB6-9059-ABE0352A8C8B}"/>
          </ac:spMkLst>
        </pc:spChg>
        <pc:grpChg chg="add del mod">
          <ac:chgData name="li bo" userId="86e360d6c7446f46" providerId="LiveId" clId="{53DB0FCD-A184-457E-BE80-D47C5C6730D9}" dt="2022-08-21T09:41:04.858" v="25704" actId="478"/>
          <ac:grpSpMkLst>
            <pc:docMk/>
            <pc:sldMk cId="3637804894" sldId="296"/>
            <ac:grpSpMk id="14" creationId="{05B8399F-54E2-4A28-B946-99029AF7B9EC}"/>
          </ac:grpSpMkLst>
        </pc:grpChg>
        <pc:picChg chg="add del mod ord">
          <ac:chgData name="li bo" userId="86e360d6c7446f46" providerId="LiveId" clId="{53DB0FCD-A184-457E-BE80-D47C5C6730D9}" dt="2022-08-21T09:41:06.282" v="25705" actId="478"/>
          <ac:picMkLst>
            <pc:docMk/>
            <pc:sldMk cId="3637804894" sldId="296"/>
            <ac:picMk id="5" creationId="{8B79083C-7D8B-422C-9786-4B6C7D5A21E7}"/>
          </ac:picMkLst>
        </pc:picChg>
        <pc:picChg chg="add del mod">
          <ac:chgData name="li bo" userId="86e360d6c7446f46" providerId="LiveId" clId="{53DB0FCD-A184-457E-BE80-D47C5C6730D9}" dt="2022-08-21T09:23:01.547" v="25426" actId="478"/>
          <ac:picMkLst>
            <pc:docMk/>
            <pc:sldMk cId="3637804894" sldId="296"/>
            <ac:picMk id="7" creationId="{AEAE6B79-3A2F-4652-87D2-6A87DD885A3B}"/>
          </ac:picMkLst>
        </pc:picChg>
        <pc:picChg chg="del mod">
          <ac:chgData name="li bo" userId="86e360d6c7446f46" providerId="LiveId" clId="{53DB0FCD-A184-457E-BE80-D47C5C6730D9}" dt="2022-08-21T09:26:57.735" v="25464" actId="478"/>
          <ac:picMkLst>
            <pc:docMk/>
            <pc:sldMk cId="3637804894" sldId="296"/>
            <ac:picMk id="9" creationId="{8FC96EBD-C401-44DE-84AE-4A4AD89F2F43}"/>
          </ac:picMkLst>
        </pc:picChg>
        <pc:picChg chg="add mod">
          <ac:chgData name="li bo" userId="86e360d6c7446f46" providerId="LiveId" clId="{53DB0FCD-A184-457E-BE80-D47C5C6730D9}" dt="2022-08-21T09:25:10.115" v="25451" actId="164"/>
          <ac:picMkLst>
            <pc:docMk/>
            <pc:sldMk cId="3637804894" sldId="296"/>
            <ac:picMk id="11" creationId="{0650D868-C953-4EC4-A6A3-3A18E8582858}"/>
          </ac:picMkLst>
        </pc:picChg>
        <pc:picChg chg="add mod">
          <ac:chgData name="li bo" userId="86e360d6c7446f46" providerId="LiveId" clId="{53DB0FCD-A184-457E-BE80-D47C5C6730D9}" dt="2022-08-21T09:25:10.115" v="25451" actId="164"/>
          <ac:picMkLst>
            <pc:docMk/>
            <pc:sldMk cId="3637804894" sldId="296"/>
            <ac:picMk id="13" creationId="{4F81E8EC-9F94-49CB-AF35-D26ADF95EB25}"/>
          </ac:picMkLst>
        </pc:picChg>
        <pc:picChg chg="del mod ord">
          <ac:chgData name="li bo" userId="86e360d6c7446f46" providerId="LiveId" clId="{53DB0FCD-A184-457E-BE80-D47C5C6730D9}" dt="2022-08-21T09:41:08.010" v="25706" actId="478"/>
          <ac:picMkLst>
            <pc:docMk/>
            <pc:sldMk cId="3637804894" sldId="296"/>
            <ac:picMk id="16" creationId="{80EE09A6-5E2A-4B90-87D9-9E5186F3C1F8}"/>
          </ac:picMkLst>
        </pc:picChg>
        <pc:picChg chg="mod">
          <ac:chgData name="li bo" userId="86e360d6c7446f46" providerId="LiveId" clId="{53DB0FCD-A184-457E-BE80-D47C5C6730D9}" dt="2022-08-21T14:45:24.790" v="26870" actId="1076"/>
          <ac:picMkLst>
            <pc:docMk/>
            <pc:sldMk cId="3637804894" sldId="296"/>
            <ac:picMk id="18" creationId="{A0B0EB5B-D61E-477C-B3FE-9FC02A4A9102}"/>
          </ac:picMkLst>
        </pc:picChg>
        <pc:picChg chg="add del mod">
          <ac:chgData name="li bo" userId="86e360d6c7446f46" providerId="LiveId" clId="{53DB0FCD-A184-457E-BE80-D47C5C6730D9}" dt="2022-08-22T08:01:49.884" v="33209" actId="478"/>
          <ac:picMkLst>
            <pc:docMk/>
            <pc:sldMk cId="3637804894" sldId="296"/>
            <ac:picMk id="20" creationId="{95B6F678-BCA3-4838-B5EB-67E64D11941F}"/>
          </ac:picMkLst>
        </pc:picChg>
        <pc:picChg chg="del">
          <ac:chgData name="li bo" userId="86e360d6c7446f46" providerId="LiveId" clId="{53DB0FCD-A184-457E-BE80-D47C5C6730D9}" dt="2022-08-21T07:34:57.291" v="24155" actId="478"/>
          <ac:picMkLst>
            <pc:docMk/>
            <pc:sldMk cId="3637804894" sldId="296"/>
            <ac:picMk id="54" creationId="{2214BED8-A252-4E29-8C2E-5EE47A809452}"/>
          </ac:picMkLst>
        </pc:picChg>
        <pc:picChg chg="del">
          <ac:chgData name="li bo" userId="86e360d6c7446f46" providerId="LiveId" clId="{53DB0FCD-A184-457E-BE80-D47C5C6730D9}" dt="2022-08-21T07:34:57.852" v="24156" actId="478"/>
          <ac:picMkLst>
            <pc:docMk/>
            <pc:sldMk cId="3637804894" sldId="296"/>
            <ac:picMk id="56" creationId="{06726B27-DDAB-4BA6-8F4E-ED1641386805}"/>
          </ac:picMkLst>
        </pc:picChg>
        <pc:picChg chg="del">
          <ac:chgData name="li bo" userId="86e360d6c7446f46" providerId="LiveId" clId="{53DB0FCD-A184-457E-BE80-D47C5C6730D9}" dt="2022-08-21T07:34:55.155" v="24154" actId="478"/>
          <ac:picMkLst>
            <pc:docMk/>
            <pc:sldMk cId="3637804894" sldId="296"/>
            <ac:picMk id="57" creationId="{D9664B8D-2303-4288-BFDA-250F074A2BF2}"/>
          </ac:picMkLst>
        </pc:picChg>
      </pc:sldChg>
      <pc:sldChg chg="addSp delSp modSp add mod ord modNotesTx">
        <pc:chgData name="li bo" userId="86e360d6c7446f46" providerId="LiveId" clId="{53DB0FCD-A184-457E-BE80-D47C5C6730D9}" dt="2022-08-22T07:44:03.539" v="32591" actId="207"/>
        <pc:sldMkLst>
          <pc:docMk/>
          <pc:sldMk cId="2629571250" sldId="297"/>
        </pc:sldMkLst>
        <pc:spChg chg="mod">
          <ac:chgData name="li bo" userId="86e360d6c7446f46" providerId="LiveId" clId="{53DB0FCD-A184-457E-BE80-D47C5C6730D9}" dt="2022-08-22T07:44:03.539" v="32591" actId="207"/>
          <ac:spMkLst>
            <pc:docMk/>
            <pc:sldMk cId="2629571250" sldId="297"/>
            <ac:spMk id="3" creationId="{400792E5-9ED7-46C4-9C77-27C8DA7ECC9A}"/>
          </ac:spMkLst>
        </pc:spChg>
        <pc:spChg chg="mod">
          <ac:chgData name="li bo" userId="86e360d6c7446f46" providerId="LiveId" clId="{53DB0FCD-A184-457E-BE80-D47C5C6730D9}" dt="2022-08-22T07:37:32.001" v="32234"/>
          <ac:spMkLst>
            <pc:docMk/>
            <pc:sldMk cId="2629571250" sldId="297"/>
            <ac:spMk id="15" creationId="{3B868DC0-E681-4663-8829-924A741CD2A5}"/>
          </ac:spMkLst>
        </pc:spChg>
        <pc:spChg chg="mod">
          <ac:chgData name="li bo" userId="86e360d6c7446f46" providerId="LiveId" clId="{53DB0FCD-A184-457E-BE80-D47C5C6730D9}" dt="2022-08-22T07:37:32.001" v="32234"/>
          <ac:spMkLst>
            <pc:docMk/>
            <pc:sldMk cId="2629571250" sldId="297"/>
            <ac:spMk id="17" creationId="{90FD5EBC-3865-4286-98C8-088A14B2C194}"/>
          </ac:spMkLst>
        </pc:spChg>
        <pc:spChg chg="mod">
          <ac:chgData name="li bo" userId="86e360d6c7446f46" providerId="LiveId" clId="{53DB0FCD-A184-457E-BE80-D47C5C6730D9}" dt="2022-08-22T07:37:32.001" v="32234"/>
          <ac:spMkLst>
            <pc:docMk/>
            <pc:sldMk cId="2629571250" sldId="297"/>
            <ac:spMk id="18" creationId="{3BAE3CD4-3AFA-451F-BC53-6E072F70A7A3}"/>
          </ac:spMkLst>
        </pc:spChg>
        <pc:spChg chg="mod">
          <ac:chgData name="li bo" userId="86e360d6c7446f46" providerId="LiveId" clId="{53DB0FCD-A184-457E-BE80-D47C5C6730D9}" dt="2022-08-22T07:37:32.001" v="32234"/>
          <ac:spMkLst>
            <pc:docMk/>
            <pc:sldMk cId="2629571250" sldId="297"/>
            <ac:spMk id="19" creationId="{5E341AE2-56B2-467F-9EDF-BB92EBAA82A6}"/>
          </ac:spMkLst>
        </pc:spChg>
        <pc:spChg chg="mod">
          <ac:chgData name="li bo" userId="86e360d6c7446f46" providerId="LiveId" clId="{53DB0FCD-A184-457E-BE80-D47C5C6730D9}" dt="2022-08-22T07:37:32.001" v="32234"/>
          <ac:spMkLst>
            <pc:docMk/>
            <pc:sldMk cId="2629571250" sldId="297"/>
            <ac:spMk id="33" creationId="{31DA520D-E62C-4294-A0F4-6704D6643934}"/>
          </ac:spMkLst>
        </pc:spChg>
        <pc:grpChg chg="add del mod">
          <ac:chgData name="li bo" userId="86e360d6c7446f46" providerId="LiveId" clId="{53DB0FCD-A184-457E-BE80-D47C5C6730D9}" dt="2022-08-22T07:39:11.083" v="32305" actId="21"/>
          <ac:grpSpMkLst>
            <pc:docMk/>
            <pc:sldMk cId="2629571250" sldId="297"/>
            <ac:grpSpMk id="12" creationId="{DB251E56-C72E-4798-AA40-A8B57890AE34}"/>
          </ac:grpSpMkLst>
        </pc:grpChg>
        <pc:grpChg chg="mod ord">
          <ac:chgData name="li bo" userId="86e360d6c7446f46" providerId="LiveId" clId="{53DB0FCD-A184-457E-BE80-D47C5C6730D9}" dt="2022-08-22T07:41:55.869" v="32403" actId="1076"/>
          <ac:grpSpMkLst>
            <pc:docMk/>
            <pc:sldMk cId="2629571250" sldId="297"/>
            <ac:grpSpMk id="14" creationId="{05B8399F-54E2-4A28-B946-99029AF7B9EC}"/>
          </ac:grpSpMkLst>
        </pc:grpChg>
        <pc:picChg chg="mod">
          <ac:chgData name="li bo" userId="86e360d6c7446f46" providerId="LiveId" clId="{53DB0FCD-A184-457E-BE80-D47C5C6730D9}" dt="2022-08-22T07:42:52.320" v="32532" actId="1076"/>
          <ac:picMkLst>
            <pc:docMk/>
            <pc:sldMk cId="2629571250" sldId="297"/>
            <ac:picMk id="5" creationId="{8B79083C-7D8B-422C-9786-4B6C7D5A21E7}"/>
          </ac:picMkLst>
        </pc:picChg>
        <pc:picChg chg="mod ord">
          <ac:chgData name="li bo" userId="86e360d6c7446f46" providerId="LiveId" clId="{53DB0FCD-A184-457E-BE80-D47C5C6730D9}" dt="2022-08-22T07:41:05.180" v="32352" actId="1076"/>
          <ac:picMkLst>
            <pc:docMk/>
            <pc:sldMk cId="2629571250" sldId="297"/>
            <ac:picMk id="6" creationId="{288E5A39-4AA4-417E-A3AB-E100E3F3DAE7}"/>
          </ac:picMkLst>
        </pc:picChg>
        <pc:picChg chg="del mod">
          <ac:chgData name="li bo" userId="86e360d6c7446f46" providerId="LiveId" clId="{53DB0FCD-A184-457E-BE80-D47C5C6730D9}" dt="2022-08-21T09:44:53.347" v="25725" actId="478"/>
          <ac:picMkLst>
            <pc:docMk/>
            <pc:sldMk cId="2629571250" sldId="297"/>
            <ac:picMk id="16" creationId="{80EE09A6-5E2A-4B90-87D9-9E5186F3C1F8}"/>
          </ac:picMkLst>
        </pc:picChg>
        <pc:picChg chg="mod">
          <ac:chgData name="li bo" userId="86e360d6c7446f46" providerId="LiveId" clId="{53DB0FCD-A184-457E-BE80-D47C5C6730D9}" dt="2022-08-22T07:37:32.001" v="32234"/>
          <ac:picMkLst>
            <pc:docMk/>
            <pc:sldMk cId="2629571250" sldId="297"/>
            <ac:picMk id="27" creationId="{40631BDD-0B8E-4EB5-830F-FF09F3CD18F8}"/>
          </ac:picMkLst>
        </pc:picChg>
        <pc:picChg chg="mod">
          <ac:chgData name="li bo" userId="86e360d6c7446f46" providerId="LiveId" clId="{53DB0FCD-A184-457E-BE80-D47C5C6730D9}" dt="2022-08-22T07:37:32.001" v="32234"/>
          <ac:picMkLst>
            <pc:docMk/>
            <pc:sldMk cId="2629571250" sldId="297"/>
            <ac:picMk id="28" creationId="{47DED16E-9DCF-4F6B-924D-899C3DFAE0E2}"/>
          </ac:picMkLst>
        </pc:picChg>
        <pc:picChg chg="mod">
          <ac:chgData name="li bo" userId="86e360d6c7446f46" providerId="LiveId" clId="{53DB0FCD-A184-457E-BE80-D47C5C6730D9}" dt="2022-08-22T07:37:32.001" v="32234"/>
          <ac:picMkLst>
            <pc:docMk/>
            <pc:sldMk cId="2629571250" sldId="297"/>
            <ac:picMk id="29" creationId="{DED7707D-C834-40DF-A515-EE14C1AB50BA}"/>
          </ac:picMkLst>
        </pc:picChg>
        <pc:picChg chg="mod">
          <ac:chgData name="li bo" userId="86e360d6c7446f46" providerId="LiveId" clId="{53DB0FCD-A184-457E-BE80-D47C5C6730D9}" dt="2022-08-22T07:37:32.001" v="32234"/>
          <ac:picMkLst>
            <pc:docMk/>
            <pc:sldMk cId="2629571250" sldId="297"/>
            <ac:picMk id="31" creationId="{2147B041-D88A-4228-A839-76960E5B2841}"/>
          </ac:picMkLst>
        </pc:picChg>
        <pc:picChg chg="mod">
          <ac:chgData name="li bo" userId="86e360d6c7446f46" providerId="LiveId" clId="{53DB0FCD-A184-457E-BE80-D47C5C6730D9}" dt="2022-08-22T07:37:32.001" v="32234"/>
          <ac:picMkLst>
            <pc:docMk/>
            <pc:sldMk cId="2629571250" sldId="297"/>
            <ac:picMk id="32" creationId="{53182A55-9475-4CC7-BB96-9DC0EA73C117}"/>
          </ac:picMkLst>
        </pc:picChg>
        <pc:cxnChg chg="mod">
          <ac:chgData name="li bo" userId="86e360d6c7446f46" providerId="LiveId" clId="{53DB0FCD-A184-457E-BE80-D47C5C6730D9}" dt="2022-08-22T07:39:11.083" v="32305" actId="21"/>
          <ac:cxnSpMkLst>
            <pc:docMk/>
            <pc:sldMk cId="2629571250" sldId="297"/>
            <ac:cxnSpMk id="20" creationId="{26E71842-1864-4A42-895F-59D4F49C3CFF}"/>
          </ac:cxnSpMkLst>
        </pc:cxnChg>
        <pc:cxnChg chg="mod">
          <ac:chgData name="li bo" userId="86e360d6c7446f46" providerId="LiveId" clId="{53DB0FCD-A184-457E-BE80-D47C5C6730D9}" dt="2022-08-22T07:39:11.083" v="32305" actId="21"/>
          <ac:cxnSpMkLst>
            <pc:docMk/>
            <pc:sldMk cId="2629571250" sldId="297"/>
            <ac:cxnSpMk id="21" creationId="{2BAFF8E5-F739-4A73-9A38-E5615217292D}"/>
          </ac:cxnSpMkLst>
        </pc:cxnChg>
        <pc:cxnChg chg="mod">
          <ac:chgData name="li bo" userId="86e360d6c7446f46" providerId="LiveId" clId="{53DB0FCD-A184-457E-BE80-D47C5C6730D9}" dt="2022-08-22T07:39:11.083" v="32305" actId="21"/>
          <ac:cxnSpMkLst>
            <pc:docMk/>
            <pc:sldMk cId="2629571250" sldId="297"/>
            <ac:cxnSpMk id="22" creationId="{7DFC5A86-E669-4579-81C9-0DA6926D9B85}"/>
          </ac:cxnSpMkLst>
        </pc:cxnChg>
        <pc:cxnChg chg="mod">
          <ac:chgData name="li bo" userId="86e360d6c7446f46" providerId="LiveId" clId="{53DB0FCD-A184-457E-BE80-D47C5C6730D9}" dt="2022-08-22T07:39:11.083" v="32305" actId="21"/>
          <ac:cxnSpMkLst>
            <pc:docMk/>
            <pc:sldMk cId="2629571250" sldId="297"/>
            <ac:cxnSpMk id="23" creationId="{D3F7285E-20C3-4B3D-B242-626954CB0CDA}"/>
          </ac:cxnSpMkLst>
        </pc:cxnChg>
        <pc:cxnChg chg="mod">
          <ac:chgData name="li bo" userId="86e360d6c7446f46" providerId="LiveId" clId="{53DB0FCD-A184-457E-BE80-D47C5C6730D9}" dt="2022-08-22T07:38:51.328" v="32299" actId="1582"/>
          <ac:cxnSpMkLst>
            <pc:docMk/>
            <pc:sldMk cId="2629571250" sldId="297"/>
            <ac:cxnSpMk id="24" creationId="{DD52A6CA-A815-4FD4-A976-1093D3D973B4}"/>
          </ac:cxnSpMkLst>
        </pc:cxnChg>
        <pc:cxnChg chg="mod">
          <ac:chgData name="li bo" userId="86e360d6c7446f46" providerId="LiveId" clId="{53DB0FCD-A184-457E-BE80-D47C5C6730D9}" dt="2022-08-22T07:38:51.328" v="32299" actId="1582"/>
          <ac:cxnSpMkLst>
            <pc:docMk/>
            <pc:sldMk cId="2629571250" sldId="297"/>
            <ac:cxnSpMk id="25" creationId="{B62C58D9-085B-405E-AC75-61F83644FCC6}"/>
          </ac:cxnSpMkLst>
        </pc:cxnChg>
        <pc:cxnChg chg="mod">
          <ac:chgData name="li bo" userId="86e360d6c7446f46" providerId="LiveId" clId="{53DB0FCD-A184-457E-BE80-D47C5C6730D9}" dt="2022-08-22T07:38:51.328" v="32299" actId="1582"/>
          <ac:cxnSpMkLst>
            <pc:docMk/>
            <pc:sldMk cId="2629571250" sldId="297"/>
            <ac:cxnSpMk id="26" creationId="{B01620CB-2295-4B72-B9CD-8C98B0C4242C}"/>
          </ac:cxnSpMkLst>
        </pc:cxnChg>
        <pc:cxnChg chg="mod">
          <ac:chgData name="li bo" userId="86e360d6c7446f46" providerId="LiveId" clId="{53DB0FCD-A184-457E-BE80-D47C5C6730D9}" dt="2022-08-22T07:38:51.328" v="32299" actId="1582"/>
          <ac:cxnSpMkLst>
            <pc:docMk/>
            <pc:sldMk cId="2629571250" sldId="297"/>
            <ac:cxnSpMk id="30" creationId="{12D18855-5216-4FEE-8865-E64E6DC3CE28}"/>
          </ac:cxnSpMkLst>
        </pc:cxnChg>
      </pc:sldChg>
      <pc:sldChg chg="addSp delSp modSp add mod modNotesTx">
        <pc:chgData name="li bo" userId="86e360d6c7446f46" providerId="LiveId" clId="{53DB0FCD-A184-457E-BE80-D47C5C6730D9}" dt="2022-08-22T08:35:44.811" v="34409" actId="14100"/>
        <pc:sldMkLst>
          <pc:docMk/>
          <pc:sldMk cId="213263233" sldId="298"/>
        </pc:sldMkLst>
        <pc:spChg chg="mod">
          <ac:chgData name="li bo" userId="86e360d6c7446f46" providerId="LiveId" clId="{53DB0FCD-A184-457E-BE80-D47C5C6730D9}" dt="2022-08-21T14:46:14.143" v="26891" actId="20577"/>
          <ac:spMkLst>
            <pc:docMk/>
            <pc:sldMk cId="213263233" sldId="298"/>
            <ac:spMk id="2" creationId="{0C75C674-70A3-4942-B8AC-01028A4EC8A8}"/>
          </ac:spMkLst>
        </pc:spChg>
        <pc:spChg chg="del mod">
          <ac:chgData name="li bo" userId="86e360d6c7446f46" providerId="LiveId" clId="{53DB0FCD-A184-457E-BE80-D47C5C6730D9}" dt="2022-08-21T15:31:49.670" v="27645" actId="478"/>
          <ac:spMkLst>
            <pc:docMk/>
            <pc:sldMk cId="213263233" sldId="298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1T15:01:19.954" v="26999"/>
          <ac:spMkLst>
            <pc:docMk/>
            <pc:sldMk cId="213263233" sldId="298"/>
            <ac:spMk id="5" creationId="{A7ADF622-4D5A-457E-897F-8D54769E17F7}"/>
          </ac:spMkLst>
        </pc:spChg>
        <pc:spChg chg="add del mod">
          <ac:chgData name="li bo" userId="86e360d6c7446f46" providerId="LiveId" clId="{53DB0FCD-A184-457E-BE80-D47C5C6730D9}" dt="2022-08-21T15:31:51.692" v="27646" actId="478"/>
          <ac:spMkLst>
            <pc:docMk/>
            <pc:sldMk cId="213263233" sldId="298"/>
            <ac:spMk id="7" creationId="{655EFCF5-93CC-4503-BFA4-671561A8B228}"/>
          </ac:spMkLst>
        </pc:spChg>
        <pc:spChg chg="add mod">
          <ac:chgData name="li bo" userId="86e360d6c7446f46" providerId="LiveId" clId="{53DB0FCD-A184-457E-BE80-D47C5C6730D9}" dt="2022-08-22T08:35:01.056" v="34355" actId="1076"/>
          <ac:spMkLst>
            <pc:docMk/>
            <pc:sldMk cId="213263233" sldId="298"/>
            <ac:spMk id="14" creationId="{9C1EE4DF-FF99-47F2-99BA-133AB2F96751}"/>
          </ac:spMkLst>
        </pc:spChg>
        <pc:spChg chg="add mod">
          <ac:chgData name="li bo" userId="86e360d6c7446f46" providerId="LiveId" clId="{53DB0FCD-A184-457E-BE80-D47C5C6730D9}" dt="2022-08-22T08:35:44.811" v="34409" actId="14100"/>
          <ac:spMkLst>
            <pc:docMk/>
            <pc:sldMk cId="213263233" sldId="298"/>
            <ac:spMk id="16" creationId="{7673023E-4D16-445E-84B8-A2BB1241D025}"/>
          </ac:spMkLst>
        </pc:spChg>
        <pc:picChg chg="add del mod">
          <ac:chgData name="li bo" userId="86e360d6c7446f46" providerId="LiveId" clId="{53DB0FCD-A184-457E-BE80-D47C5C6730D9}" dt="2022-08-21T15:31:53.123" v="27647" actId="478"/>
          <ac:picMkLst>
            <pc:docMk/>
            <pc:sldMk cId="213263233" sldId="298"/>
            <ac:picMk id="6" creationId="{9882B6C1-204E-41F4-8141-A185B67B8263}"/>
          </ac:picMkLst>
        </pc:picChg>
        <pc:picChg chg="add del mod">
          <ac:chgData name="li bo" userId="86e360d6c7446f46" providerId="LiveId" clId="{53DB0FCD-A184-457E-BE80-D47C5C6730D9}" dt="2022-08-22T08:34:41.542" v="34351" actId="478"/>
          <ac:picMkLst>
            <pc:docMk/>
            <pc:sldMk cId="213263233" sldId="298"/>
            <ac:picMk id="9" creationId="{2F895CCD-072B-4BDD-ADCE-FCD5467298C1}"/>
          </ac:picMkLst>
        </pc:picChg>
        <pc:picChg chg="add mod">
          <ac:chgData name="li bo" userId="86e360d6c7446f46" providerId="LiveId" clId="{53DB0FCD-A184-457E-BE80-D47C5C6730D9}" dt="2022-08-22T08:34:38.535" v="34349" actId="1076"/>
          <ac:picMkLst>
            <pc:docMk/>
            <pc:sldMk cId="213263233" sldId="298"/>
            <ac:picMk id="11" creationId="{C165FE2B-AC30-47FD-AA96-E8877BD52272}"/>
          </ac:picMkLst>
        </pc:picChg>
        <pc:picChg chg="del">
          <ac:chgData name="li bo" userId="86e360d6c7446f46" providerId="LiveId" clId="{53DB0FCD-A184-457E-BE80-D47C5C6730D9}" dt="2022-08-21T14:58:52.413" v="26893" actId="478"/>
          <ac:picMkLst>
            <pc:docMk/>
            <pc:sldMk cId="213263233" sldId="298"/>
            <ac:picMk id="18" creationId="{A0B0EB5B-D61E-477C-B3FE-9FC02A4A9102}"/>
          </ac:picMkLst>
        </pc:picChg>
      </pc:sldChg>
      <pc:sldChg chg="addSp delSp modSp add mod ord modNotesTx">
        <pc:chgData name="li bo" userId="86e360d6c7446f46" providerId="LiveId" clId="{53DB0FCD-A184-457E-BE80-D47C5C6730D9}" dt="2022-09-04T06:16:20.091" v="78234" actId="20577"/>
        <pc:sldMkLst>
          <pc:docMk/>
          <pc:sldMk cId="3446991779" sldId="299"/>
        </pc:sldMkLst>
        <pc:spChg chg="mod">
          <ac:chgData name="li bo" userId="86e360d6c7446f46" providerId="LiveId" clId="{53DB0FCD-A184-457E-BE80-D47C5C6730D9}" dt="2022-09-04T06:16:20.091" v="78234" actId="20577"/>
          <ac:spMkLst>
            <pc:docMk/>
            <pc:sldMk cId="3446991779" sldId="299"/>
            <ac:spMk id="3" creationId="{400792E5-9ED7-46C4-9C77-27C8DA7ECC9A}"/>
          </ac:spMkLst>
        </pc:spChg>
        <pc:picChg chg="add mod">
          <ac:chgData name="li bo" userId="86e360d6c7446f46" providerId="LiveId" clId="{53DB0FCD-A184-457E-BE80-D47C5C6730D9}" dt="2022-08-22T08:26:29.207" v="34153" actId="1076"/>
          <ac:picMkLst>
            <pc:docMk/>
            <pc:sldMk cId="3446991779" sldId="299"/>
            <ac:picMk id="5" creationId="{382DDFF6-E47E-49FF-A14D-F1A89781FEFB}"/>
          </ac:picMkLst>
        </pc:picChg>
        <pc:picChg chg="add del mod">
          <ac:chgData name="li bo" userId="86e360d6c7446f46" providerId="LiveId" clId="{53DB0FCD-A184-457E-BE80-D47C5C6730D9}" dt="2022-08-29T03:20:18.502" v="68773" actId="478"/>
          <ac:picMkLst>
            <pc:docMk/>
            <pc:sldMk cId="3446991779" sldId="299"/>
            <ac:picMk id="6" creationId="{9882B6C1-204E-41F4-8141-A185B67B8263}"/>
          </ac:picMkLst>
        </pc:picChg>
        <pc:picChg chg="add mod">
          <ac:chgData name="li bo" userId="86e360d6c7446f46" providerId="LiveId" clId="{53DB0FCD-A184-457E-BE80-D47C5C6730D9}" dt="2022-08-29T03:20:34.564" v="68777" actId="1076"/>
          <ac:picMkLst>
            <pc:docMk/>
            <pc:sldMk cId="3446991779" sldId="299"/>
            <ac:picMk id="7" creationId="{0C2C3C77-D0F1-4AA8-A5F0-10A65B4C6ACD}"/>
          </ac:picMkLst>
        </pc:picChg>
      </pc:sldChg>
      <pc:sldChg chg="addSp delSp modSp add del mod">
        <pc:chgData name="li bo" userId="86e360d6c7446f46" providerId="LiveId" clId="{53DB0FCD-A184-457E-BE80-D47C5C6730D9}" dt="2022-08-21T16:54:41.195" v="29643" actId="47"/>
        <pc:sldMkLst>
          <pc:docMk/>
          <pc:sldMk cId="640719593" sldId="300"/>
        </pc:sldMkLst>
        <pc:spChg chg="mod">
          <ac:chgData name="li bo" userId="86e360d6c7446f46" providerId="LiveId" clId="{53DB0FCD-A184-457E-BE80-D47C5C6730D9}" dt="2022-08-21T15:47:40.339" v="27918" actId="20577"/>
          <ac:spMkLst>
            <pc:docMk/>
            <pc:sldMk cId="640719593" sldId="300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1T16:26:19.275" v="28837" actId="20577"/>
          <ac:spMkLst>
            <pc:docMk/>
            <pc:sldMk cId="640719593" sldId="300"/>
            <ac:spMk id="3" creationId="{400792E5-9ED7-46C4-9C77-27C8DA7ECC9A}"/>
          </ac:spMkLst>
        </pc:spChg>
        <pc:picChg chg="add del mod">
          <ac:chgData name="li bo" userId="86e360d6c7446f46" providerId="LiveId" clId="{53DB0FCD-A184-457E-BE80-D47C5C6730D9}" dt="2022-08-21T16:20:15.235" v="28670" actId="478"/>
          <ac:picMkLst>
            <pc:docMk/>
            <pc:sldMk cId="640719593" sldId="300"/>
            <ac:picMk id="4" creationId="{BDA9B876-73D1-4B5A-92E2-F96A01EC2AEA}"/>
          </ac:picMkLst>
        </pc:picChg>
        <pc:picChg chg="add del mod">
          <ac:chgData name="li bo" userId="86e360d6c7446f46" providerId="LiveId" clId="{53DB0FCD-A184-457E-BE80-D47C5C6730D9}" dt="2022-08-21T15:59:27.703" v="28160" actId="478"/>
          <ac:picMkLst>
            <pc:docMk/>
            <pc:sldMk cId="640719593" sldId="300"/>
            <ac:picMk id="5" creationId="{1827A6DC-1D7F-4ED6-9B8D-2FAFDFB20F75}"/>
          </ac:picMkLst>
        </pc:picChg>
        <pc:picChg chg="del mod ord">
          <ac:chgData name="li bo" userId="86e360d6c7446f46" providerId="LiveId" clId="{53DB0FCD-A184-457E-BE80-D47C5C6730D9}" dt="2022-08-21T16:01:43.010" v="28189" actId="478"/>
          <ac:picMkLst>
            <pc:docMk/>
            <pc:sldMk cId="640719593" sldId="300"/>
            <ac:picMk id="7" creationId="{B20568A1-531B-47FF-85BB-B418AE1A7382}"/>
          </ac:picMkLst>
        </pc:picChg>
        <pc:picChg chg="del mod ord">
          <ac:chgData name="li bo" userId="86e360d6c7446f46" providerId="LiveId" clId="{53DB0FCD-A184-457E-BE80-D47C5C6730D9}" dt="2022-08-21T16:20:26.469" v="28686" actId="478"/>
          <ac:picMkLst>
            <pc:docMk/>
            <pc:sldMk cId="640719593" sldId="300"/>
            <ac:picMk id="9" creationId="{CD02AF9C-311F-408C-B48C-684FE8D18D5B}"/>
          </ac:picMkLst>
        </pc:picChg>
        <pc:picChg chg="add del mod">
          <ac:chgData name="li bo" userId="86e360d6c7446f46" providerId="LiveId" clId="{53DB0FCD-A184-457E-BE80-D47C5C6730D9}" dt="2022-08-21T16:10:18.904" v="28477" actId="478"/>
          <ac:picMkLst>
            <pc:docMk/>
            <pc:sldMk cId="640719593" sldId="300"/>
            <ac:picMk id="10" creationId="{CAA5A3CD-FACB-453B-BC8B-C4AFCB8E2144}"/>
          </ac:picMkLst>
        </pc:picChg>
        <pc:picChg chg="del mod ord">
          <ac:chgData name="li bo" userId="86e360d6c7446f46" providerId="LiveId" clId="{53DB0FCD-A184-457E-BE80-D47C5C6730D9}" dt="2022-08-21T16:10:35.777" v="28492" actId="478"/>
          <ac:picMkLst>
            <pc:docMk/>
            <pc:sldMk cId="640719593" sldId="300"/>
            <ac:picMk id="12" creationId="{3215F5EC-4A47-4D9E-A30E-10A9589A1060}"/>
          </ac:picMkLst>
        </pc:picChg>
        <pc:picChg chg="del mod ord">
          <ac:chgData name="li bo" userId="86e360d6c7446f46" providerId="LiveId" clId="{53DB0FCD-A184-457E-BE80-D47C5C6730D9}" dt="2022-08-21T16:11:13.965" v="28510" actId="478"/>
          <ac:picMkLst>
            <pc:docMk/>
            <pc:sldMk cId="640719593" sldId="300"/>
            <ac:picMk id="14" creationId="{E8622D14-6BD3-4D3C-8530-F7E6B8161AEF}"/>
          </ac:picMkLst>
        </pc:picChg>
        <pc:picChg chg="del mod ord">
          <ac:chgData name="li bo" userId="86e360d6c7446f46" providerId="LiveId" clId="{53DB0FCD-A184-457E-BE80-D47C5C6730D9}" dt="2022-08-21T16:20:41.443" v="28701" actId="478"/>
          <ac:picMkLst>
            <pc:docMk/>
            <pc:sldMk cId="640719593" sldId="300"/>
            <ac:picMk id="16" creationId="{637DA936-F410-4188-AE67-AE0196801C24}"/>
          </ac:picMkLst>
        </pc:picChg>
        <pc:picChg chg="add del mod">
          <ac:chgData name="li bo" userId="86e360d6c7446f46" providerId="LiveId" clId="{53DB0FCD-A184-457E-BE80-D47C5C6730D9}" dt="2022-08-21T16:14:58.032" v="28611" actId="478"/>
          <ac:picMkLst>
            <pc:docMk/>
            <pc:sldMk cId="640719593" sldId="300"/>
            <ac:picMk id="17" creationId="{2E737522-75E2-40BC-9412-9253877570B9}"/>
          </ac:picMkLst>
        </pc:picChg>
        <pc:picChg chg="del mod ord">
          <ac:chgData name="li bo" userId="86e360d6c7446f46" providerId="LiveId" clId="{53DB0FCD-A184-457E-BE80-D47C5C6730D9}" dt="2022-08-21T16:15:08.888" v="28625" actId="478"/>
          <ac:picMkLst>
            <pc:docMk/>
            <pc:sldMk cId="640719593" sldId="300"/>
            <ac:picMk id="19" creationId="{4F4F0AD8-5715-4CD4-8992-C77279EB77FD}"/>
          </ac:picMkLst>
        </pc:picChg>
        <pc:picChg chg="del mod ord">
          <ac:chgData name="li bo" userId="86e360d6c7446f46" providerId="LiveId" clId="{53DB0FCD-A184-457E-BE80-D47C5C6730D9}" dt="2022-08-21T16:15:24" v="28639" actId="478"/>
          <ac:picMkLst>
            <pc:docMk/>
            <pc:sldMk cId="640719593" sldId="300"/>
            <ac:picMk id="21" creationId="{A57DCAA0-2CB2-40D2-8029-1A00ADEC5F3C}"/>
          </ac:picMkLst>
        </pc:picChg>
        <pc:picChg chg="del mod ord">
          <ac:chgData name="li bo" userId="86e360d6c7446f46" providerId="LiveId" clId="{53DB0FCD-A184-457E-BE80-D47C5C6730D9}" dt="2022-08-21T16:20:54.125" v="28716" actId="478"/>
          <ac:picMkLst>
            <pc:docMk/>
            <pc:sldMk cId="640719593" sldId="300"/>
            <ac:picMk id="23" creationId="{BDEF315C-64F9-45B1-A561-C853302B3F0A}"/>
          </ac:picMkLst>
        </pc:picChg>
        <pc:picChg chg="mod ord">
          <ac:chgData name="li bo" userId="86e360d6c7446f46" providerId="LiveId" clId="{53DB0FCD-A184-457E-BE80-D47C5C6730D9}" dt="2022-08-21T16:20:19.385" v="28673" actId="1076"/>
          <ac:picMkLst>
            <pc:docMk/>
            <pc:sldMk cId="640719593" sldId="300"/>
            <ac:picMk id="25" creationId="{977AF3E0-86B6-4528-8A53-9FAA0969DE6F}"/>
          </ac:picMkLst>
        </pc:picChg>
        <pc:picChg chg="mod ord">
          <ac:chgData name="li bo" userId="86e360d6c7446f46" providerId="LiveId" clId="{53DB0FCD-A184-457E-BE80-D47C5C6730D9}" dt="2022-08-21T16:20:30.073" v="28689" actId="1076"/>
          <ac:picMkLst>
            <pc:docMk/>
            <pc:sldMk cId="640719593" sldId="300"/>
            <ac:picMk id="27" creationId="{A0B36D61-CF13-4965-94C2-019BCC91ADB7}"/>
          </ac:picMkLst>
        </pc:picChg>
        <pc:picChg chg="mod ord">
          <ac:chgData name="li bo" userId="86e360d6c7446f46" providerId="LiveId" clId="{53DB0FCD-A184-457E-BE80-D47C5C6730D9}" dt="2022-08-21T16:20:46.851" v="28705" actId="1076"/>
          <ac:picMkLst>
            <pc:docMk/>
            <pc:sldMk cId="640719593" sldId="300"/>
            <ac:picMk id="29" creationId="{5E2C05B4-9543-45B1-BF10-ABDC8A59D916}"/>
          </ac:picMkLst>
        </pc:picChg>
        <pc:picChg chg="mod ord">
          <ac:chgData name="li bo" userId="86e360d6c7446f46" providerId="LiveId" clId="{53DB0FCD-A184-457E-BE80-D47C5C6730D9}" dt="2022-08-21T16:20:54.126" v="28718" actId="962"/>
          <ac:picMkLst>
            <pc:docMk/>
            <pc:sldMk cId="640719593" sldId="300"/>
            <ac:picMk id="31" creationId="{B1EA92EE-A3A8-4474-A0A7-2FC9074DF0AA}"/>
          </ac:picMkLst>
        </pc:picChg>
      </pc:sldChg>
      <pc:sldChg chg="modSp add mod">
        <pc:chgData name="li bo" userId="86e360d6c7446f46" providerId="LiveId" clId="{53DB0FCD-A184-457E-BE80-D47C5C6730D9}" dt="2022-09-04T06:17:17.097" v="78235" actId="20577"/>
        <pc:sldMkLst>
          <pc:docMk/>
          <pc:sldMk cId="39461956" sldId="301"/>
        </pc:sldMkLst>
        <pc:spChg chg="mod">
          <ac:chgData name="li bo" userId="86e360d6c7446f46" providerId="LiveId" clId="{53DB0FCD-A184-457E-BE80-D47C5C6730D9}" dt="2022-08-22T02:03:10.452" v="31658" actId="20577"/>
          <ac:spMkLst>
            <pc:docMk/>
            <pc:sldMk cId="39461956" sldId="301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04T06:17:17.097" v="78235" actId="20577"/>
          <ac:spMkLst>
            <pc:docMk/>
            <pc:sldMk cId="39461956" sldId="301"/>
            <ac:spMk id="3" creationId="{400792E5-9ED7-46C4-9C77-27C8DA7ECC9A}"/>
          </ac:spMkLst>
        </pc:spChg>
      </pc:sldChg>
      <pc:sldChg chg="addSp delSp modSp add mod">
        <pc:chgData name="li bo" userId="86e360d6c7446f46" providerId="LiveId" clId="{53DB0FCD-A184-457E-BE80-D47C5C6730D9}" dt="2022-09-04T06:18:03.354" v="78236" actId="20577"/>
        <pc:sldMkLst>
          <pc:docMk/>
          <pc:sldMk cId="613907789" sldId="302"/>
        </pc:sldMkLst>
        <pc:spChg chg="mod">
          <ac:chgData name="li bo" userId="86e360d6c7446f46" providerId="LiveId" clId="{53DB0FCD-A184-457E-BE80-D47C5C6730D9}" dt="2022-08-22T02:03:14.738" v="31659"/>
          <ac:spMkLst>
            <pc:docMk/>
            <pc:sldMk cId="613907789" sldId="302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04T06:18:03.354" v="78236" actId="20577"/>
          <ac:spMkLst>
            <pc:docMk/>
            <pc:sldMk cId="613907789" sldId="302"/>
            <ac:spMk id="3" creationId="{400792E5-9ED7-46C4-9C77-27C8DA7ECC9A}"/>
          </ac:spMkLst>
        </pc:spChg>
        <pc:picChg chg="del mod ord">
          <ac:chgData name="li bo" userId="86e360d6c7446f46" providerId="LiveId" clId="{53DB0FCD-A184-457E-BE80-D47C5C6730D9}" dt="2022-08-21T16:39:30.096" v="28945" actId="478"/>
          <ac:picMkLst>
            <pc:docMk/>
            <pc:sldMk cId="613907789" sldId="302"/>
            <ac:picMk id="5" creationId="{D02AFF42-4F2D-4229-8C60-65E7A5E5AEE4}"/>
          </ac:picMkLst>
        </pc:picChg>
        <pc:picChg chg="add del mod">
          <ac:chgData name="li bo" userId="86e360d6c7446f46" providerId="LiveId" clId="{53DB0FCD-A184-457E-BE80-D47C5C6730D9}" dt="2022-08-21T16:39:34.094" v="28948" actId="478"/>
          <ac:picMkLst>
            <pc:docMk/>
            <pc:sldMk cId="613907789" sldId="302"/>
            <ac:picMk id="7" creationId="{856A4E00-8AEC-4B92-A989-9B73A3848760}"/>
          </ac:picMkLst>
        </pc:picChg>
        <pc:picChg chg="mod ord">
          <ac:chgData name="li bo" userId="86e360d6c7446f46" providerId="LiveId" clId="{53DB0FCD-A184-457E-BE80-D47C5C6730D9}" dt="2022-08-21T16:47:58.135" v="29343" actId="1076"/>
          <ac:picMkLst>
            <pc:docMk/>
            <pc:sldMk cId="613907789" sldId="302"/>
            <ac:picMk id="9" creationId="{D7690658-0B4D-46A9-AC1F-308DAB9EB08A}"/>
          </ac:picMkLst>
        </pc:picChg>
        <pc:picChg chg="mod ord">
          <ac:chgData name="li bo" userId="86e360d6c7446f46" providerId="LiveId" clId="{53DB0FCD-A184-457E-BE80-D47C5C6730D9}" dt="2022-08-21T16:50:19.402" v="29453" actId="1076"/>
          <ac:picMkLst>
            <pc:docMk/>
            <pc:sldMk cId="613907789" sldId="302"/>
            <ac:picMk id="11" creationId="{A1E434DD-4EF7-432C-9E06-327187BD4D75}"/>
          </ac:picMkLst>
        </pc:picChg>
        <pc:picChg chg="add del mod">
          <ac:chgData name="li bo" userId="86e360d6c7446f46" providerId="LiveId" clId="{53DB0FCD-A184-457E-BE80-D47C5C6730D9}" dt="2022-08-21T16:42:06.131" v="29189" actId="478"/>
          <ac:picMkLst>
            <pc:docMk/>
            <pc:sldMk cId="613907789" sldId="302"/>
            <ac:picMk id="14" creationId="{6D08287E-F66B-4A55-92D5-60895B5293AC}"/>
          </ac:picMkLst>
        </pc:picChg>
        <pc:picChg chg="del">
          <ac:chgData name="li bo" userId="86e360d6c7446f46" providerId="LiveId" clId="{53DB0FCD-A184-457E-BE80-D47C5C6730D9}" dt="2022-08-21T16:35:00.662" v="28886" actId="478"/>
          <ac:picMkLst>
            <pc:docMk/>
            <pc:sldMk cId="613907789" sldId="302"/>
            <ac:picMk id="25" creationId="{977AF3E0-86B6-4528-8A53-9FAA0969DE6F}"/>
          </ac:picMkLst>
        </pc:picChg>
        <pc:picChg chg="del">
          <ac:chgData name="li bo" userId="86e360d6c7446f46" providerId="LiveId" clId="{53DB0FCD-A184-457E-BE80-D47C5C6730D9}" dt="2022-08-21T16:34:59.758" v="28885" actId="478"/>
          <ac:picMkLst>
            <pc:docMk/>
            <pc:sldMk cId="613907789" sldId="302"/>
            <ac:picMk id="27" creationId="{A0B36D61-CF13-4965-94C2-019BCC91ADB7}"/>
          </ac:picMkLst>
        </pc:picChg>
        <pc:picChg chg="del">
          <ac:chgData name="li bo" userId="86e360d6c7446f46" providerId="LiveId" clId="{53DB0FCD-A184-457E-BE80-D47C5C6730D9}" dt="2022-08-21T16:39:47.294" v="28954" actId="478"/>
          <ac:picMkLst>
            <pc:docMk/>
            <pc:sldMk cId="613907789" sldId="302"/>
            <ac:picMk id="29" creationId="{5E2C05B4-9543-45B1-BF10-ABDC8A59D916}"/>
          </ac:picMkLst>
        </pc:picChg>
        <pc:picChg chg="del mod">
          <ac:chgData name="li bo" userId="86e360d6c7446f46" providerId="LiveId" clId="{53DB0FCD-A184-457E-BE80-D47C5C6730D9}" dt="2022-08-21T16:37:05.773" v="28926" actId="478"/>
          <ac:picMkLst>
            <pc:docMk/>
            <pc:sldMk cId="613907789" sldId="302"/>
            <ac:picMk id="31" creationId="{B1EA92EE-A3A8-4474-A0A7-2FC9074DF0AA}"/>
          </ac:picMkLst>
        </pc:picChg>
      </pc:sldChg>
      <pc:sldChg chg="addSp delSp modSp add mod modNotesTx">
        <pc:chgData name="li bo" userId="86e360d6c7446f46" providerId="LiveId" clId="{53DB0FCD-A184-457E-BE80-D47C5C6730D9}" dt="2022-08-29T15:04:54.325" v="73971" actId="20577"/>
        <pc:sldMkLst>
          <pc:docMk/>
          <pc:sldMk cId="1079112334" sldId="303"/>
        </pc:sldMkLst>
        <pc:spChg chg="mod">
          <ac:chgData name="li bo" userId="86e360d6c7446f46" providerId="LiveId" clId="{53DB0FCD-A184-457E-BE80-D47C5C6730D9}" dt="2022-08-22T02:03:17.787" v="31660"/>
          <ac:spMkLst>
            <pc:docMk/>
            <pc:sldMk cId="1079112334" sldId="303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9T03:21:45.678" v="68793" actId="20577"/>
          <ac:spMkLst>
            <pc:docMk/>
            <pc:sldMk cId="1079112334" sldId="303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1T17:09:12.748" v="30338" actId="1076"/>
          <ac:spMkLst>
            <pc:docMk/>
            <pc:sldMk cId="1079112334" sldId="303"/>
            <ac:spMk id="19" creationId="{7EC0C34D-C1CE-47EF-BCE3-60ACC9BED298}"/>
          </ac:spMkLst>
        </pc:spChg>
        <pc:spChg chg="add mod">
          <ac:chgData name="li bo" userId="86e360d6c7446f46" providerId="LiveId" clId="{53DB0FCD-A184-457E-BE80-D47C5C6730D9}" dt="2022-08-29T03:21:57.401" v="68797" actId="20577"/>
          <ac:spMkLst>
            <pc:docMk/>
            <pc:sldMk cId="1079112334" sldId="303"/>
            <ac:spMk id="20" creationId="{D3CE06A8-CA8E-4495-B593-DC37E9A2E215}"/>
          </ac:spMkLst>
        </pc:spChg>
        <pc:spChg chg="add mod">
          <ac:chgData name="li bo" userId="86e360d6c7446f46" providerId="LiveId" clId="{53DB0FCD-A184-457E-BE80-D47C5C6730D9}" dt="2022-08-21T17:09:56.627" v="30385" actId="1076"/>
          <ac:spMkLst>
            <pc:docMk/>
            <pc:sldMk cId="1079112334" sldId="303"/>
            <ac:spMk id="21" creationId="{46ED1148-7DA1-4655-906E-D2DF412D859F}"/>
          </ac:spMkLst>
        </pc:spChg>
        <pc:spChg chg="add mod">
          <ac:chgData name="li bo" userId="86e360d6c7446f46" providerId="LiveId" clId="{53DB0FCD-A184-457E-BE80-D47C5C6730D9}" dt="2022-08-21T17:10:17.457" v="30408" actId="14100"/>
          <ac:spMkLst>
            <pc:docMk/>
            <pc:sldMk cId="1079112334" sldId="303"/>
            <ac:spMk id="22" creationId="{E35AEAEE-6E31-44D9-A4C8-2BE1F4551E6E}"/>
          </ac:spMkLst>
        </pc:spChg>
        <pc:grpChg chg="add mod">
          <ac:chgData name="li bo" userId="86e360d6c7446f46" providerId="LiveId" clId="{53DB0FCD-A184-457E-BE80-D47C5C6730D9}" dt="2022-08-21T17:09:06.027" v="30335" actId="1076"/>
          <ac:grpSpMkLst>
            <pc:docMk/>
            <pc:sldMk cId="1079112334" sldId="303"/>
            <ac:grpSpMk id="18" creationId="{9BDAEC47-2A0D-47D7-9F0B-E5B2F0BBD6E2}"/>
          </ac:grpSpMkLst>
        </pc:grpChg>
        <pc:picChg chg="add del mod">
          <ac:chgData name="li bo" userId="86e360d6c7446f46" providerId="LiveId" clId="{53DB0FCD-A184-457E-BE80-D47C5C6730D9}" dt="2022-08-21T16:59:11.221" v="30022" actId="478"/>
          <ac:picMkLst>
            <pc:docMk/>
            <pc:sldMk cId="1079112334" sldId="303"/>
            <ac:picMk id="5" creationId="{A7957EED-A979-4ECC-89F8-24F01941A98C}"/>
          </ac:picMkLst>
        </pc:picChg>
        <pc:picChg chg="add mod">
          <ac:chgData name="li bo" userId="86e360d6c7446f46" providerId="LiveId" clId="{53DB0FCD-A184-457E-BE80-D47C5C6730D9}" dt="2022-08-21T17:09:11.220" v="30337" actId="14100"/>
          <ac:picMkLst>
            <pc:docMk/>
            <pc:sldMk cId="1079112334" sldId="303"/>
            <ac:picMk id="7" creationId="{3D086501-68FC-4DB2-8041-1FFA5E8FCE25}"/>
          </ac:picMkLst>
        </pc:picChg>
        <pc:picChg chg="del">
          <ac:chgData name="li bo" userId="86e360d6c7446f46" providerId="LiveId" clId="{53DB0FCD-A184-457E-BE80-D47C5C6730D9}" dt="2022-08-21T16:52:27.773" v="29512" actId="478"/>
          <ac:picMkLst>
            <pc:docMk/>
            <pc:sldMk cId="1079112334" sldId="303"/>
            <ac:picMk id="9" creationId="{D7690658-0B4D-46A9-AC1F-308DAB9EB08A}"/>
          </ac:picMkLst>
        </pc:picChg>
        <pc:picChg chg="add mod">
          <ac:chgData name="li bo" userId="86e360d6c7446f46" providerId="LiveId" clId="{53DB0FCD-A184-457E-BE80-D47C5C6730D9}" dt="2022-08-21T17:09:06.027" v="30335" actId="1076"/>
          <ac:picMkLst>
            <pc:docMk/>
            <pc:sldMk cId="1079112334" sldId="303"/>
            <ac:picMk id="10" creationId="{DC63A818-036A-495A-99C7-3076728AD485}"/>
          </ac:picMkLst>
        </pc:picChg>
        <pc:picChg chg="del">
          <ac:chgData name="li bo" userId="86e360d6c7446f46" providerId="LiveId" clId="{53DB0FCD-A184-457E-BE80-D47C5C6730D9}" dt="2022-08-21T16:52:26.805" v="29511" actId="478"/>
          <ac:picMkLst>
            <pc:docMk/>
            <pc:sldMk cId="1079112334" sldId="303"/>
            <ac:picMk id="11" creationId="{A1E434DD-4EF7-432C-9E06-327187BD4D75}"/>
          </ac:picMkLst>
        </pc:picChg>
        <pc:picChg chg="add mod">
          <ac:chgData name="li bo" userId="86e360d6c7446f46" providerId="LiveId" clId="{53DB0FCD-A184-457E-BE80-D47C5C6730D9}" dt="2022-08-21T17:05:39.462" v="30213" actId="164"/>
          <ac:picMkLst>
            <pc:docMk/>
            <pc:sldMk cId="1079112334" sldId="303"/>
            <ac:picMk id="13" creationId="{A103D8F5-CAE5-430F-8A95-47BCCE79530A}"/>
          </ac:picMkLst>
        </pc:picChg>
        <pc:picChg chg="add mod">
          <ac:chgData name="li bo" userId="86e360d6c7446f46" providerId="LiveId" clId="{53DB0FCD-A184-457E-BE80-D47C5C6730D9}" dt="2022-08-21T17:05:39.462" v="30213" actId="164"/>
          <ac:picMkLst>
            <pc:docMk/>
            <pc:sldMk cId="1079112334" sldId="303"/>
            <ac:picMk id="15" creationId="{89FC2B12-1474-4092-AC4E-61EF555E03FF}"/>
          </ac:picMkLst>
        </pc:picChg>
        <pc:picChg chg="add mod">
          <ac:chgData name="li bo" userId="86e360d6c7446f46" providerId="LiveId" clId="{53DB0FCD-A184-457E-BE80-D47C5C6730D9}" dt="2022-08-21T17:05:39.462" v="30213" actId="164"/>
          <ac:picMkLst>
            <pc:docMk/>
            <pc:sldMk cId="1079112334" sldId="303"/>
            <ac:picMk id="16" creationId="{DBAE4FEC-22A7-4DB4-8347-27E601C8DF87}"/>
          </ac:picMkLst>
        </pc:picChg>
        <pc:picChg chg="add mod">
          <ac:chgData name="li bo" userId="86e360d6c7446f46" providerId="LiveId" clId="{53DB0FCD-A184-457E-BE80-D47C5C6730D9}" dt="2022-08-21T17:05:39.462" v="30213" actId="164"/>
          <ac:picMkLst>
            <pc:docMk/>
            <pc:sldMk cId="1079112334" sldId="303"/>
            <ac:picMk id="17" creationId="{3E85617C-A279-4943-A4E7-8C649B8D8BF8}"/>
          </ac:picMkLst>
        </pc:picChg>
      </pc:sldChg>
      <pc:sldChg chg="addSp delSp modSp add mod">
        <pc:chgData name="li bo" userId="86e360d6c7446f46" providerId="LiveId" clId="{53DB0FCD-A184-457E-BE80-D47C5C6730D9}" dt="2022-09-20T05:06:31.850" v="78635" actId="20577"/>
        <pc:sldMkLst>
          <pc:docMk/>
          <pc:sldMk cId="3928985520" sldId="304"/>
        </pc:sldMkLst>
        <pc:spChg chg="mod">
          <ac:chgData name="li bo" userId="86e360d6c7446f46" providerId="LiveId" clId="{53DB0FCD-A184-457E-BE80-D47C5C6730D9}" dt="2022-09-20T05:05:23.699" v="78564" actId="20577"/>
          <ac:spMkLst>
            <pc:docMk/>
            <pc:sldMk cId="3928985520" sldId="304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20T05:06:31.850" v="78635" actId="20577"/>
          <ac:spMkLst>
            <pc:docMk/>
            <pc:sldMk cId="3928985520" sldId="304"/>
            <ac:spMk id="3" creationId="{400792E5-9ED7-46C4-9C77-27C8DA7ECC9A}"/>
          </ac:spMkLst>
        </pc:spChg>
        <pc:spChg chg="del">
          <ac:chgData name="li bo" userId="86e360d6c7446f46" providerId="LiveId" clId="{53DB0FCD-A184-457E-BE80-D47C5C6730D9}" dt="2022-08-21T17:10:46.860" v="30412" actId="478"/>
          <ac:spMkLst>
            <pc:docMk/>
            <pc:sldMk cId="3928985520" sldId="304"/>
            <ac:spMk id="19" creationId="{7EC0C34D-C1CE-47EF-BCE3-60ACC9BED298}"/>
          </ac:spMkLst>
        </pc:spChg>
        <pc:spChg chg="del mod">
          <ac:chgData name="li bo" userId="86e360d6c7446f46" providerId="LiveId" clId="{53DB0FCD-A184-457E-BE80-D47C5C6730D9}" dt="2022-08-21T17:10:49.549" v="30416" actId="478"/>
          <ac:spMkLst>
            <pc:docMk/>
            <pc:sldMk cId="3928985520" sldId="304"/>
            <ac:spMk id="20" creationId="{D3CE06A8-CA8E-4495-B593-DC37E9A2E215}"/>
          </ac:spMkLst>
        </pc:spChg>
        <pc:spChg chg="del">
          <ac:chgData name="li bo" userId="86e360d6c7446f46" providerId="LiveId" clId="{53DB0FCD-A184-457E-BE80-D47C5C6730D9}" dt="2022-08-21T17:10:50.259" v="30417" actId="478"/>
          <ac:spMkLst>
            <pc:docMk/>
            <pc:sldMk cId="3928985520" sldId="304"/>
            <ac:spMk id="21" creationId="{46ED1148-7DA1-4655-906E-D2DF412D859F}"/>
          </ac:spMkLst>
        </pc:spChg>
        <pc:spChg chg="del">
          <ac:chgData name="li bo" userId="86e360d6c7446f46" providerId="LiveId" clId="{53DB0FCD-A184-457E-BE80-D47C5C6730D9}" dt="2022-08-21T17:10:50.940" v="30418" actId="478"/>
          <ac:spMkLst>
            <pc:docMk/>
            <pc:sldMk cId="3928985520" sldId="304"/>
            <ac:spMk id="22" creationId="{E35AEAEE-6E31-44D9-A4C8-2BE1F4551E6E}"/>
          </ac:spMkLst>
        </pc:spChg>
        <pc:spChg chg="add mod">
          <ac:chgData name="li bo" userId="86e360d6c7446f46" providerId="LiveId" clId="{53DB0FCD-A184-457E-BE80-D47C5C6730D9}" dt="2022-08-22T07:08:29.883" v="31807" actId="1076"/>
          <ac:spMkLst>
            <pc:docMk/>
            <pc:sldMk cId="3928985520" sldId="304"/>
            <ac:spMk id="23" creationId="{1079570E-D8CD-4305-A49C-BC1C325A8B59}"/>
          </ac:spMkLst>
        </pc:spChg>
        <pc:grpChg chg="del">
          <ac:chgData name="li bo" userId="86e360d6c7446f46" providerId="LiveId" clId="{53DB0FCD-A184-457E-BE80-D47C5C6730D9}" dt="2022-08-21T17:10:48.348" v="30414" actId="478"/>
          <ac:grpSpMkLst>
            <pc:docMk/>
            <pc:sldMk cId="3928985520" sldId="304"/>
            <ac:grpSpMk id="18" creationId="{9BDAEC47-2A0D-47D7-9F0B-E5B2F0BBD6E2}"/>
          </ac:grpSpMkLst>
        </pc:grpChg>
        <pc:picChg chg="del">
          <ac:chgData name="li bo" userId="86e360d6c7446f46" providerId="LiveId" clId="{53DB0FCD-A184-457E-BE80-D47C5C6730D9}" dt="2022-08-21T17:10:45.636" v="30411" actId="478"/>
          <ac:picMkLst>
            <pc:docMk/>
            <pc:sldMk cId="3928985520" sldId="304"/>
            <ac:picMk id="7" creationId="{3D086501-68FC-4DB2-8041-1FFA5E8FCE25}"/>
          </ac:picMkLst>
        </pc:picChg>
        <pc:picChg chg="del">
          <ac:chgData name="li bo" userId="86e360d6c7446f46" providerId="LiveId" clId="{53DB0FCD-A184-457E-BE80-D47C5C6730D9}" dt="2022-08-21T17:10:47.955" v="30413" actId="478"/>
          <ac:picMkLst>
            <pc:docMk/>
            <pc:sldMk cId="3928985520" sldId="304"/>
            <ac:picMk id="10" creationId="{DC63A818-036A-495A-99C7-3076728AD485}"/>
          </ac:picMkLst>
        </pc:picChg>
        <pc:picChg chg="add mod">
          <ac:chgData name="li bo" userId="86e360d6c7446f46" providerId="LiveId" clId="{53DB0FCD-A184-457E-BE80-D47C5C6730D9}" dt="2022-08-22T07:08:29.883" v="31807" actId="1076"/>
          <ac:picMkLst>
            <pc:docMk/>
            <pc:sldMk cId="3928985520" sldId="304"/>
            <ac:picMk id="11266" creationId="{45F8B1E1-0B5F-484A-ADB7-72F80F97B3C0}"/>
          </ac:picMkLst>
        </pc:picChg>
      </pc:sldChg>
      <pc:sldChg chg="addSp delSp modSp add mod modNotesTx">
        <pc:chgData name="li bo" userId="86e360d6c7446f46" providerId="LiveId" clId="{53DB0FCD-A184-457E-BE80-D47C5C6730D9}" dt="2022-08-22T08:44:15.385" v="34654" actId="20577"/>
        <pc:sldMkLst>
          <pc:docMk/>
          <pc:sldMk cId="1241676502" sldId="305"/>
        </pc:sldMkLst>
        <pc:spChg chg="mod">
          <ac:chgData name="li bo" userId="86e360d6c7446f46" providerId="LiveId" clId="{53DB0FCD-A184-457E-BE80-D47C5C6730D9}" dt="2022-08-22T08:06:19.712" v="33262" actId="207"/>
          <ac:spMkLst>
            <pc:docMk/>
            <pc:sldMk cId="1241676502" sldId="305"/>
            <ac:spMk id="3" creationId="{400792E5-9ED7-46C4-9C77-27C8DA7ECC9A}"/>
          </ac:spMkLst>
        </pc:spChg>
        <pc:spChg chg="mod">
          <ac:chgData name="li bo" userId="86e360d6c7446f46" providerId="LiveId" clId="{53DB0FCD-A184-457E-BE80-D47C5C6730D9}" dt="2022-08-22T07:39:15.879" v="32307"/>
          <ac:spMkLst>
            <pc:docMk/>
            <pc:sldMk cId="1241676502" sldId="305"/>
            <ac:spMk id="16" creationId="{7B63F248-7D98-475A-965F-3AD82F70AD59}"/>
          </ac:spMkLst>
        </pc:spChg>
        <pc:spChg chg="mod">
          <ac:chgData name="li bo" userId="86e360d6c7446f46" providerId="LiveId" clId="{53DB0FCD-A184-457E-BE80-D47C5C6730D9}" dt="2022-08-22T07:39:15.879" v="32307"/>
          <ac:spMkLst>
            <pc:docMk/>
            <pc:sldMk cId="1241676502" sldId="305"/>
            <ac:spMk id="17" creationId="{91D18F90-AED5-4C19-B87C-5E306EA0F751}"/>
          </ac:spMkLst>
        </pc:spChg>
        <pc:spChg chg="mod">
          <ac:chgData name="li bo" userId="86e360d6c7446f46" providerId="LiveId" clId="{53DB0FCD-A184-457E-BE80-D47C5C6730D9}" dt="2022-08-22T07:39:15.879" v="32307"/>
          <ac:spMkLst>
            <pc:docMk/>
            <pc:sldMk cId="1241676502" sldId="305"/>
            <ac:spMk id="18" creationId="{4D9E629F-2CD4-40DB-BE63-B92A3EC3FC7A}"/>
          </ac:spMkLst>
        </pc:spChg>
        <pc:spChg chg="mod">
          <ac:chgData name="li bo" userId="86e360d6c7446f46" providerId="LiveId" clId="{53DB0FCD-A184-457E-BE80-D47C5C6730D9}" dt="2022-08-22T07:39:15.879" v="32307"/>
          <ac:spMkLst>
            <pc:docMk/>
            <pc:sldMk cId="1241676502" sldId="305"/>
            <ac:spMk id="19" creationId="{142FF933-EF73-482A-BAC6-2E08058C9064}"/>
          </ac:spMkLst>
        </pc:spChg>
        <pc:spChg chg="mod">
          <ac:chgData name="li bo" userId="86e360d6c7446f46" providerId="LiveId" clId="{53DB0FCD-A184-457E-BE80-D47C5C6730D9}" dt="2022-08-22T07:39:15.879" v="32307"/>
          <ac:spMkLst>
            <pc:docMk/>
            <pc:sldMk cId="1241676502" sldId="305"/>
            <ac:spMk id="33" creationId="{E9AF6B72-03ED-4486-BA92-3D4747078554}"/>
          </ac:spMkLst>
        </pc:spChg>
        <pc:spChg chg="add mod">
          <ac:chgData name="li bo" userId="86e360d6c7446f46" providerId="LiveId" clId="{53DB0FCD-A184-457E-BE80-D47C5C6730D9}" dt="2022-08-22T08:08:12.130" v="33299" actId="1076"/>
          <ac:spMkLst>
            <pc:docMk/>
            <pc:sldMk cId="1241676502" sldId="305"/>
            <ac:spMk id="38" creationId="{50EBD90E-20F2-41FB-87B9-47D07353421B}"/>
          </ac:spMkLst>
        </pc:spChg>
        <pc:spChg chg="add mod">
          <ac:chgData name="li bo" userId="86e360d6c7446f46" providerId="LiveId" clId="{53DB0FCD-A184-457E-BE80-D47C5C6730D9}" dt="2022-08-22T08:10:47.779" v="33442" actId="164"/>
          <ac:spMkLst>
            <pc:docMk/>
            <pc:sldMk cId="1241676502" sldId="305"/>
            <ac:spMk id="40" creationId="{B1EADE2B-6A7E-4D3E-AEA2-89D1AF5281A0}"/>
          </ac:spMkLst>
        </pc:spChg>
        <pc:spChg chg="add del mod">
          <ac:chgData name="li bo" userId="86e360d6c7446f46" providerId="LiveId" clId="{53DB0FCD-A184-457E-BE80-D47C5C6730D9}" dt="2022-08-22T08:10:52.433" v="33443" actId="21"/>
          <ac:spMkLst>
            <pc:docMk/>
            <pc:sldMk cId="1241676502" sldId="305"/>
            <ac:spMk id="41" creationId="{14651B3E-E3F9-4FDE-9FFA-AE8867DD4682}"/>
          </ac:spMkLst>
        </pc:spChg>
        <pc:spChg chg="add del mod">
          <ac:chgData name="li bo" userId="86e360d6c7446f46" providerId="LiveId" clId="{53DB0FCD-A184-457E-BE80-D47C5C6730D9}" dt="2022-08-22T08:43:02.619" v="34472" actId="478"/>
          <ac:spMkLst>
            <pc:docMk/>
            <pc:sldMk cId="1241676502" sldId="305"/>
            <ac:spMk id="43" creationId="{5E3FFD23-5536-4741-9DE9-A3E3700F5531}"/>
          </ac:spMkLst>
        </pc:spChg>
        <pc:grpChg chg="add del mod">
          <ac:chgData name="li bo" userId="86e360d6c7446f46" providerId="LiveId" clId="{53DB0FCD-A184-457E-BE80-D47C5C6730D9}" dt="2022-08-22T07:39:15.626" v="32306" actId="478"/>
          <ac:grpSpMkLst>
            <pc:docMk/>
            <pc:sldMk cId="1241676502" sldId="305"/>
            <ac:grpSpMk id="9" creationId="{7013425A-31D0-49E4-8D4A-5BEFEBB458A4}"/>
          </ac:grpSpMkLst>
        </pc:grpChg>
        <pc:grpChg chg="del">
          <ac:chgData name="li bo" userId="86e360d6c7446f46" providerId="LiveId" clId="{53DB0FCD-A184-457E-BE80-D47C5C6730D9}" dt="2022-08-22T07:35:51.624" v="32183" actId="478"/>
          <ac:grpSpMkLst>
            <pc:docMk/>
            <pc:sldMk cId="1241676502" sldId="305"/>
            <ac:grpSpMk id="14" creationId="{05B8399F-54E2-4A28-B946-99029AF7B9EC}"/>
          </ac:grpSpMkLst>
        </pc:grpChg>
        <pc:grpChg chg="add mod">
          <ac:chgData name="li bo" userId="86e360d6c7446f46" providerId="LiveId" clId="{53DB0FCD-A184-457E-BE80-D47C5C6730D9}" dt="2022-08-22T08:43:05.057" v="34473" actId="1076"/>
          <ac:grpSpMkLst>
            <pc:docMk/>
            <pc:sldMk cId="1241676502" sldId="305"/>
            <ac:grpSpMk id="15" creationId="{EE67AC21-BC8D-41AE-8562-BE8EE45619AC}"/>
          </ac:grpSpMkLst>
        </pc:grpChg>
        <pc:grpChg chg="add mod">
          <ac:chgData name="li bo" userId="86e360d6c7446f46" providerId="LiveId" clId="{53DB0FCD-A184-457E-BE80-D47C5C6730D9}" dt="2022-08-22T08:40:39.090" v="34424" actId="1076"/>
          <ac:grpSpMkLst>
            <pc:docMk/>
            <pc:sldMk cId="1241676502" sldId="305"/>
            <ac:grpSpMk id="34" creationId="{BC5F0B2F-99E1-43EE-9CA8-961A6DEE7F92}"/>
          </ac:grpSpMkLst>
        </pc:grpChg>
        <pc:grpChg chg="add del mod">
          <ac:chgData name="li bo" userId="86e360d6c7446f46" providerId="LiveId" clId="{53DB0FCD-A184-457E-BE80-D47C5C6730D9}" dt="2022-08-22T08:10:52.433" v="33443" actId="21"/>
          <ac:grpSpMkLst>
            <pc:docMk/>
            <pc:sldMk cId="1241676502" sldId="305"/>
            <ac:grpSpMk id="42" creationId="{CE7E8B7B-2EE8-4ED9-A098-C26C069CE3FA}"/>
          </ac:grpSpMkLst>
        </pc:grpChg>
        <pc:picChg chg="del">
          <ac:chgData name="li bo" userId="86e360d6c7446f46" providerId="LiveId" clId="{53DB0FCD-A184-457E-BE80-D47C5C6730D9}" dt="2022-08-22T07:35:49.055" v="32182" actId="478"/>
          <ac:picMkLst>
            <pc:docMk/>
            <pc:sldMk cId="1241676502" sldId="305"/>
            <ac:picMk id="5" creationId="{8B79083C-7D8B-422C-9786-4B6C7D5A21E7}"/>
          </ac:picMkLst>
        </pc:picChg>
        <pc:picChg chg="mod">
          <ac:chgData name="li bo" userId="86e360d6c7446f46" providerId="LiveId" clId="{53DB0FCD-A184-457E-BE80-D47C5C6730D9}" dt="2022-08-22T07:36:53.298" v="32226" actId="1076"/>
          <ac:picMkLst>
            <pc:docMk/>
            <pc:sldMk cId="1241676502" sldId="305"/>
            <ac:picMk id="6" creationId="{288E5A39-4AA4-417E-A3AB-E100E3F3DAE7}"/>
          </ac:picMkLst>
        </pc:picChg>
        <pc:picChg chg="mod">
          <ac:chgData name="li bo" userId="86e360d6c7446f46" providerId="LiveId" clId="{53DB0FCD-A184-457E-BE80-D47C5C6730D9}" dt="2022-08-22T07:36:43.026" v="32222"/>
          <ac:picMkLst>
            <pc:docMk/>
            <pc:sldMk cId="1241676502" sldId="305"/>
            <ac:picMk id="10" creationId="{4E608038-B194-4EFD-96D5-AA345874109B}"/>
          </ac:picMkLst>
        </pc:picChg>
        <pc:picChg chg="mod">
          <ac:chgData name="li bo" userId="86e360d6c7446f46" providerId="LiveId" clId="{53DB0FCD-A184-457E-BE80-D47C5C6730D9}" dt="2022-08-22T07:36:43.026" v="32222"/>
          <ac:picMkLst>
            <pc:docMk/>
            <pc:sldMk cId="1241676502" sldId="305"/>
            <ac:picMk id="12" creationId="{A58B9C39-CF40-4FAD-9F47-BCFF510D091E}"/>
          </ac:picMkLst>
        </pc:picChg>
        <pc:picChg chg="mod">
          <ac:chgData name="li bo" userId="86e360d6c7446f46" providerId="LiveId" clId="{53DB0FCD-A184-457E-BE80-D47C5C6730D9}" dt="2022-08-22T07:39:15.879" v="32307"/>
          <ac:picMkLst>
            <pc:docMk/>
            <pc:sldMk cId="1241676502" sldId="305"/>
            <ac:picMk id="27" creationId="{6CD7E373-E405-4AEE-8F02-3D1728AF81B4}"/>
          </ac:picMkLst>
        </pc:picChg>
        <pc:picChg chg="mod">
          <ac:chgData name="li bo" userId="86e360d6c7446f46" providerId="LiveId" clId="{53DB0FCD-A184-457E-BE80-D47C5C6730D9}" dt="2022-08-22T07:39:15.879" v="32307"/>
          <ac:picMkLst>
            <pc:docMk/>
            <pc:sldMk cId="1241676502" sldId="305"/>
            <ac:picMk id="28" creationId="{670383E0-4609-42CA-9FCE-A1391ECA6000}"/>
          </ac:picMkLst>
        </pc:picChg>
        <pc:picChg chg="mod">
          <ac:chgData name="li bo" userId="86e360d6c7446f46" providerId="LiveId" clId="{53DB0FCD-A184-457E-BE80-D47C5C6730D9}" dt="2022-08-22T07:39:15.879" v="32307"/>
          <ac:picMkLst>
            <pc:docMk/>
            <pc:sldMk cId="1241676502" sldId="305"/>
            <ac:picMk id="29" creationId="{EEB7A8AE-13B2-404C-BC9E-49822F817C79}"/>
          </ac:picMkLst>
        </pc:picChg>
        <pc:picChg chg="mod">
          <ac:chgData name="li bo" userId="86e360d6c7446f46" providerId="LiveId" clId="{53DB0FCD-A184-457E-BE80-D47C5C6730D9}" dt="2022-08-22T07:39:15.879" v="32307"/>
          <ac:picMkLst>
            <pc:docMk/>
            <pc:sldMk cId="1241676502" sldId="305"/>
            <ac:picMk id="31" creationId="{26A26AF6-4753-4118-8D7C-B87A85E7E39E}"/>
          </ac:picMkLst>
        </pc:picChg>
        <pc:picChg chg="mod">
          <ac:chgData name="li bo" userId="86e360d6c7446f46" providerId="LiveId" clId="{53DB0FCD-A184-457E-BE80-D47C5C6730D9}" dt="2022-08-22T07:39:15.879" v="32307"/>
          <ac:picMkLst>
            <pc:docMk/>
            <pc:sldMk cId="1241676502" sldId="305"/>
            <ac:picMk id="32" creationId="{77BAD060-6D79-40C5-9C74-BCD02C40CE07}"/>
          </ac:picMkLst>
        </pc:picChg>
        <pc:picChg chg="mod">
          <ac:chgData name="li bo" userId="86e360d6c7446f46" providerId="LiveId" clId="{53DB0FCD-A184-457E-BE80-D47C5C6730D9}" dt="2022-08-22T07:39:43.563" v="32318"/>
          <ac:picMkLst>
            <pc:docMk/>
            <pc:sldMk cId="1241676502" sldId="305"/>
            <ac:picMk id="35" creationId="{D135DCE1-DC31-44BC-B97F-F320E89DD94D}"/>
          </ac:picMkLst>
        </pc:picChg>
        <pc:picChg chg="mod">
          <ac:chgData name="li bo" userId="86e360d6c7446f46" providerId="LiveId" clId="{53DB0FCD-A184-457E-BE80-D47C5C6730D9}" dt="2022-08-22T07:39:43.563" v="32318"/>
          <ac:picMkLst>
            <pc:docMk/>
            <pc:sldMk cId="1241676502" sldId="305"/>
            <ac:picMk id="36" creationId="{FE61257D-1601-451B-A9F0-F225A9004C63}"/>
          </ac:picMkLst>
        </pc:picChg>
        <pc:picChg chg="add mod ord">
          <ac:chgData name="li bo" userId="86e360d6c7446f46" providerId="LiveId" clId="{53DB0FCD-A184-457E-BE80-D47C5C6730D9}" dt="2022-08-22T08:09:04.829" v="33307" actId="1076"/>
          <ac:picMkLst>
            <pc:docMk/>
            <pc:sldMk cId="1241676502" sldId="305"/>
            <ac:picMk id="37" creationId="{598A6384-4445-41D0-AAA7-423B2B3C5DA6}"/>
          </ac:picMkLst>
        </pc:picChg>
        <pc:cxnChg chg="mod">
          <ac:chgData name="li bo" userId="86e360d6c7446f46" providerId="LiveId" clId="{53DB0FCD-A184-457E-BE80-D47C5C6730D9}" dt="2022-08-22T07:39:15.879" v="32307"/>
          <ac:cxnSpMkLst>
            <pc:docMk/>
            <pc:sldMk cId="1241676502" sldId="305"/>
            <ac:cxnSpMk id="20" creationId="{5350CCBB-9FF7-4274-BE41-92DA46C9447B}"/>
          </ac:cxnSpMkLst>
        </pc:cxnChg>
        <pc:cxnChg chg="mod">
          <ac:chgData name="li bo" userId="86e360d6c7446f46" providerId="LiveId" clId="{53DB0FCD-A184-457E-BE80-D47C5C6730D9}" dt="2022-08-22T07:39:15.879" v="32307"/>
          <ac:cxnSpMkLst>
            <pc:docMk/>
            <pc:sldMk cId="1241676502" sldId="305"/>
            <ac:cxnSpMk id="21" creationId="{387BCA1A-DFC1-4B55-92C8-5E9E08380ABA}"/>
          </ac:cxnSpMkLst>
        </pc:cxnChg>
        <pc:cxnChg chg="mod">
          <ac:chgData name="li bo" userId="86e360d6c7446f46" providerId="LiveId" clId="{53DB0FCD-A184-457E-BE80-D47C5C6730D9}" dt="2022-08-22T07:39:15.879" v="32307"/>
          <ac:cxnSpMkLst>
            <pc:docMk/>
            <pc:sldMk cId="1241676502" sldId="305"/>
            <ac:cxnSpMk id="22" creationId="{2A670516-BEB7-489A-BE0A-2A553FAE1DA9}"/>
          </ac:cxnSpMkLst>
        </pc:cxnChg>
        <pc:cxnChg chg="mod">
          <ac:chgData name="li bo" userId="86e360d6c7446f46" providerId="LiveId" clId="{53DB0FCD-A184-457E-BE80-D47C5C6730D9}" dt="2022-08-22T07:39:15.879" v="32307"/>
          <ac:cxnSpMkLst>
            <pc:docMk/>
            <pc:sldMk cId="1241676502" sldId="305"/>
            <ac:cxnSpMk id="23" creationId="{133B18F2-BDE2-4E48-B6DE-218BD2A6DFE3}"/>
          </ac:cxnSpMkLst>
        </pc:cxnChg>
        <pc:cxnChg chg="mod">
          <ac:chgData name="li bo" userId="86e360d6c7446f46" providerId="LiveId" clId="{53DB0FCD-A184-457E-BE80-D47C5C6730D9}" dt="2022-08-22T07:40:08.781" v="32324" actId="1582"/>
          <ac:cxnSpMkLst>
            <pc:docMk/>
            <pc:sldMk cId="1241676502" sldId="305"/>
            <ac:cxnSpMk id="24" creationId="{6FC970C4-DD69-4150-A261-73A642675244}"/>
          </ac:cxnSpMkLst>
        </pc:cxnChg>
        <pc:cxnChg chg="mod">
          <ac:chgData name="li bo" userId="86e360d6c7446f46" providerId="LiveId" clId="{53DB0FCD-A184-457E-BE80-D47C5C6730D9}" dt="2022-08-22T07:40:08.781" v="32324" actId="1582"/>
          <ac:cxnSpMkLst>
            <pc:docMk/>
            <pc:sldMk cId="1241676502" sldId="305"/>
            <ac:cxnSpMk id="25" creationId="{9FA74106-0195-487B-9719-5C86ED6F363D}"/>
          </ac:cxnSpMkLst>
        </pc:cxnChg>
        <pc:cxnChg chg="mod">
          <ac:chgData name="li bo" userId="86e360d6c7446f46" providerId="LiveId" clId="{53DB0FCD-A184-457E-BE80-D47C5C6730D9}" dt="2022-08-22T07:40:08.781" v="32324" actId="1582"/>
          <ac:cxnSpMkLst>
            <pc:docMk/>
            <pc:sldMk cId="1241676502" sldId="305"/>
            <ac:cxnSpMk id="26" creationId="{847C1639-F9A4-4879-829D-5B027F6F9A2C}"/>
          </ac:cxnSpMkLst>
        </pc:cxnChg>
        <pc:cxnChg chg="mod">
          <ac:chgData name="li bo" userId="86e360d6c7446f46" providerId="LiveId" clId="{53DB0FCD-A184-457E-BE80-D47C5C6730D9}" dt="2022-08-22T07:40:08.781" v="32324" actId="1582"/>
          <ac:cxnSpMkLst>
            <pc:docMk/>
            <pc:sldMk cId="1241676502" sldId="305"/>
            <ac:cxnSpMk id="30" creationId="{093FBC8D-8FD4-4456-8F70-3395A57E863F}"/>
          </ac:cxnSpMkLst>
        </pc:cxnChg>
        <pc:cxnChg chg="add mod">
          <ac:chgData name="li bo" userId="86e360d6c7446f46" providerId="LiveId" clId="{53DB0FCD-A184-457E-BE80-D47C5C6730D9}" dt="2022-08-22T08:10:52.433" v="33443" actId="21"/>
          <ac:cxnSpMkLst>
            <pc:docMk/>
            <pc:sldMk cId="1241676502" sldId="305"/>
            <ac:cxnSpMk id="39" creationId="{20B1EC0F-86CF-454A-B09D-D6A0436BBE46}"/>
          </ac:cxnSpMkLst>
        </pc:cxnChg>
      </pc:sldChg>
      <pc:sldChg chg="addSp delSp modSp add del mod">
        <pc:chgData name="li bo" userId="86e360d6c7446f46" providerId="LiveId" clId="{53DB0FCD-A184-457E-BE80-D47C5C6730D9}" dt="2022-08-21T05:54:11.454" v="22625" actId="47"/>
        <pc:sldMkLst>
          <pc:docMk/>
          <pc:sldMk cId="3639445768" sldId="305"/>
        </pc:sldMkLst>
        <pc:spChg chg="mod">
          <ac:chgData name="li bo" userId="86e360d6c7446f46" providerId="LiveId" clId="{53DB0FCD-A184-457E-BE80-D47C5C6730D9}" dt="2022-08-21T05:40:54.244" v="22489" actId="20577"/>
          <ac:spMkLst>
            <pc:docMk/>
            <pc:sldMk cId="3639445768" sldId="305"/>
            <ac:spMk id="2" creationId="{0C75C674-70A3-4942-B8AC-01028A4EC8A8}"/>
          </ac:spMkLst>
        </pc:spChg>
        <pc:spChg chg="add del mod">
          <ac:chgData name="li bo" userId="86e360d6c7446f46" providerId="LiveId" clId="{53DB0FCD-A184-457E-BE80-D47C5C6730D9}" dt="2022-08-21T05:44:39.517" v="22554" actId="14100"/>
          <ac:spMkLst>
            <pc:docMk/>
            <pc:sldMk cId="3639445768" sldId="305"/>
            <ac:spMk id="251" creationId="{6D55536D-FF43-4940-8D49-389A6F78EA71}"/>
          </ac:spMkLst>
        </pc:spChg>
        <pc:spChg chg="add del mod">
          <ac:chgData name="li bo" userId="86e360d6c7446f46" providerId="LiveId" clId="{53DB0FCD-A184-457E-BE80-D47C5C6730D9}" dt="2022-08-21T05:44:21.388" v="22552" actId="404"/>
          <ac:spMkLst>
            <pc:docMk/>
            <pc:sldMk cId="3639445768" sldId="305"/>
            <ac:spMk id="252" creationId="{FEA6A036-BC9B-46CC-9296-D66C1D24459F}"/>
          </ac:spMkLst>
        </pc:spChg>
        <pc:spChg chg="add del">
          <ac:chgData name="li bo" userId="86e360d6c7446f46" providerId="LiveId" clId="{53DB0FCD-A184-457E-BE80-D47C5C6730D9}" dt="2022-08-21T05:42:29.100" v="22496" actId="478"/>
          <ac:spMkLst>
            <pc:docMk/>
            <pc:sldMk cId="3639445768" sldId="305"/>
            <ac:spMk id="281" creationId="{2206ABF6-6BA8-4467-8702-52C4F6591A08}"/>
          </ac:spMkLst>
        </pc:spChg>
        <pc:picChg chg="mod ord">
          <ac:chgData name="li bo" userId="86e360d6c7446f46" providerId="LiveId" clId="{53DB0FCD-A184-457E-BE80-D47C5C6730D9}" dt="2022-08-21T05:42:38.680" v="22515" actId="962"/>
          <ac:picMkLst>
            <pc:docMk/>
            <pc:sldMk cId="3639445768" sldId="305"/>
            <ac:picMk id="4" creationId="{6227AB92-F5E3-43F8-BCCD-CDA53CD824E2}"/>
          </ac:picMkLst>
        </pc:picChg>
        <pc:picChg chg="mod ord">
          <ac:chgData name="li bo" userId="86e360d6c7446f46" providerId="LiveId" clId="{53DB0FCD-A184-457E-BE80-D47C5C6730D9}" dt="2022-08-21T05:43:00.852" v="22535" actId="962"/>
          <ac:picMkLst>
            <pc:docMk/>
            <pc:sldMk cId="3639445768" sldId="305"/>
            <ac:picMk id="6" creationId="{27F16815-2E07-47E1-B8F7-CE8C946653ED}"/>
          </ac:picMkLst>
        </pc:picChg>
        <pc:picChg chg="mod ord">
          <ac:chgData name="li bo" userId="86e360d6c7446f46" providerId="LiveId" clId="{53DB0FCD-A184-457E-BE80-D47C5C6730D9}" dt="2022-08-21T05:43:10.835" v="22551" actId="962"/>
          <ac:picMkLst>
            <pc:docMk/>
            <pc:sldMk cId="3639445768" sldId="305"/>
            <ac:picMk id="8" creationId="{9D8F1D52-D54F-46EA-8E67-18D2F7AE5238}"/>
          </ac:picMkLst>
        </pc:picChg>
        <pc:picChg chg="del">
          <ac:chgData name="li bo" userId="86e360d6c7446f46" providerId="LiveId" clId="{53DB0FCD-A184-457E-BE80-D47C5C6730D9}" dt="2022-08-21T05:42:38.679" v="22513" actId="478"/>
          <ac:picMkLst>
            <pc:docMk/>
            <pc:sldMk cId="3639445768" sldId="305"/>
            <ac:picMk id="254" creationId="{92B6D4D8-4AA5-4786-AE03-4AF8DE753491}"/>
          </ac:picMkLst>
        </pc:picChg>
        <pc:picChg chg="del">
          <ac:chgData name="li bo" userId="86e360d6c7446f46" providerId="LiveId" clId="{53DB0FCD-A184-457E-BE80-D47C5C6730D9}" dt="2022-08-21T05:43:00.851" v="22533" actId="478"/>
          <ac:picMkLst>
            <pc:docMk/>
            <pc:sldMk cId="3639445768" sldId="305"/>
            <ac:picMk id="264" creationId="{42783843-F377-4D7D-BDFE-789CE9FD0B5B}"/>
          </ac:picMkLst>
        </pc:picChg>
        <pc:picChg chg="del">
          <ac:chgData name="li bo" userId="86e360d6c7446f46" providerId="LiveId" clId="{53DB0FCD-A184-457E-BE80-D47C5C6730D9}" dt="2022-08-21T05:43:10.834" v="22549" actId="478"/>
          <ac:picMkLst>
            <pc:docMk/>
            <pc:sldMk cId="3639445768" sldId="305"/>
            <ac:picMk id="274" creationId="{7819973B-EACA-471A-B7B5-11F13F9F5D51}"/>
          </ac:picMkLst>
        </pc:picChg>
      </pc:sldChg>
      <pc:sldChg chg="addSp delSp modSp add mod modNotesTx">
        <pc:chgData name="li bo" userId="86e360d6c7446f46" providerId="LiveId" clId="{53DB0FCD-A184-457E-BE80-D47C5C6730D9}" dt="2022-08-22T08:18:27.303" v="33755" actId="12"/>
        <pc:sldMkLst>
          <pc:docMk/>
          <pc:sldMk cId="79989049" sldId="306"/>
        </pc:sldMkLst>
        <pc:spChg chg="mod">
          <ac:chgData name="li bo" userId="86e360d6c7446f46" providerId="LiveId" clId="{53DB0FCD-A184-457E-BE80-D47C5C6730D9}" dt="2022-08-22T08:02:54.156" v="33214"/>
          <ac:spMkLst>
            <pc:docMk/>
            <pc:sldMk cId="79989049" sldId="306"/>
            <ac:spMk id="2" creationId="{0C75C674-70A3-4942-B8AC-01028A4EC8A8}"/>
          </ac:spMkLst>
        </pc:spChg>
        <pc:spChg chg="add mod">
          <ac:chgData name="li bo" userId="86e360d6c7446f46" providerId="LiveId" clId="{53DB0FCD-A184-457E-BE80-D47C5C6730D9}" dt="2022-08-22T08:18:27.303" v="33755" actId="12"/>
          <ac:spMkLst>
            <pc:docMk/>
            <pc:sldMk cId="79989049" sldId="306"/>
            <ac:spMk id="7" creationId="{61D06A2B-6029-4142-ACD2-B800A49024B7}"/>
          </ac:spMkLst>
        </pc:spChg>
        <pc:spChg chg="mod">
          <ac:chgData name="li bo" userId="86e360d6c7446f46" providerId="LiveId" clId="{53DB0FCD-A184-457E-BE80-D47C5C6730D9}" dt="2022-08-22T08:11:02.261" v="33444"/>
          <ac:spMkLst>
            <pc:docMk/>
            <pc:sldMk cId="79989049" sldId="306"/>
            <ac:spMk id="12" creationId="{ACAB5326-85BE-4369-AA4A-FB9F1E144395}"/>
          </ac:spMkLst>
        </pc:spChg>
        <pc:spChg chg="add del mod">
          <ac:chgData name="li bo" userId="86e360d6c7446f46" providerId="LiveId" clId="{53DB0FCD-A184-457E-BE80-D47C5C6730D9}" dt="2022-08-22T08:16:30.397" v="33650" actId="14100"/>
          <ac:spMkLst>
            <pc:docMk/>
            <pc:sldMk cId="79989049" sldId="306"/>
            <ac:spMk id="13" creationId="{FE84BEEC-E602-4B2F-B570-12EFBECD3012}"/>
          </ac:spMkLst>
        </pc:spChg>
        <pc:spChg chg="del mod">
          <ac:chgData name="li bo" userId="86e360d6c7446f46" providerId="LiveId" clId="{53DB0FCD-A184-457E-BE80-D47C5C6730D9}" dt="2022-08-22T08:03:20.599" v="33215" actId="478"/>
          <ac:spMkLst>
            <pc:docMk/>
            <pc:sldMk cId="79989049" sldId="306"/>
            <ac:spMk id="14" creationId="{9C1EE4DF-FF99-47F2-99BA-133AB2F96751}"/>
          </ac:spMkLst>
        </pc:spChg>
        <pc:spChg chg="del">
          <ac:chgData name="li bo" userId="86e360d6c7446f46" providerId="LiveId" clId="{53DB0FCD-A184-457E-BE80-D47C5C6730D9}" dt="2022-08-22T08:01:58.305" v="33211" actId="478"/>
          <ac:spMkLst>
            <pc:docMk/>
            <pc:sldMk cId="79989049" sldId="306"/>
            <ac:spMk id="16" creationId="{7673023E-4D16-445E-84B8-A2BB1241D025}"/>
          </ac:spMkLst>
        </pc:spChg>
        <pc:grpChg chg="add mod">
          <ac:chgData name="li bo" userId="86e360d6c7446f46" providerId="LiveId" clId="{53DB0FCD-A184-457E-BE80-D47C5C6730D9}" dt="2022-08-22T08:13:42.826" v="33485" actId="1076"/>
          <ac:grpSpMkLst>
            <pc:docMk/>
            <pc:sldMk cId="79989049" sldId="306"/>
            <ac:grpSpMk id="8" creationId="{7B8660C3-A2BC-4A15-AFE9-848FB05CC4D3}"/>
          </ac:grpSpMkLst>
        </pc:grpChg>
        <pc:picChg chg="mod">
          <ac:chgData name="li bo" userId="86e360d6c7446f46" providerId="LiveId" clId="{53DB0FCD-A184-457E-BE80-D47C5C6730D9}" dt="2022-08-22T08:13:42.826" v="33485" actId="1076"/>
          <ac:picMkLst>
            <pc:docMk/>
            <pc:sldMk cId="79989049" sldId="306"/>
            <ac:picMk id="9" creationId="{2F895CCD-072B-4BDD-ADCE-FCD5467298C1}"/>
          </ac:picMkLst>
        </pc:picChg>
        <pc:picChg chg="del">
          <ac:chgData name="li bo" userId="86e360d6c7446f46" providerId="LiveId" clId="{53DB0FCD-A184-457E-BE80-D47C5C6730D9}" dt="2022-08-22T08:01:59.539" v="33212" actId="478"/>
          <ac:picMkLst>
            <pc:docMk/>
            <pc:sldMk cId="79989049" sldId="306"/>
            <ac:picMk id="11" creationId="{C165FE2B-AC30-47FD-AA96-E8877BD52272}"/>
          </ac:picMkLst>
        </pc:picChg>
        <pc:cxnChg chg="mod">
          <ac:chgData name="li bo" userId="86e360d6c7446f46" providerId="LiveId" clId="{53DB0FCD-A184-457E-BE80-D47C5C6730D9}" dt="2022-08-22T08:12:17.499" v="33460" actId="14100"/>
          <ac:cxnSpMkLst>
            <pc:docMk/>
            <pc:sldMk cId="79989049" sldId="306"/>
            <ac:cxnSpMk id="10" creationId="{B28236B1-B007-4D50-9264-91C54AB12F00}"/>
          </ac:cxnSpMkLst>
        </pc:cxnChg>
      </pc:sldChg>
      <pc:sldChg chg="addSp delSp modSp add mod">
        <pc:chgData name="li bo" userId="86e360d6c7446f46" providerId="LiveId" clId="{53DB0FCD-A184-457E-BE80-D47C5C6730D9}" dt="2022-08-23T14:59:25.153" v="35681" actId="6549"/>
        <pc:sldMkLst>
          <pc:docMk/>
          <pc:sldMk cId="4098070036" sldId="307"/>
        </pc:sldMkLst>
        <pc:spChg chg="mod">
          <ac:chgData name="li bo" userId="86e360d6c7446f46" providerId="LiveId" clId="{53DB0FCD-A184-457E-BE80-D47C5C6730D9}" dt="2022-08-22T14:50:05.683" v="34828" actId="20577"/>
          <ac:spMkLst>
            <pc:docMk/>
            <pc:sldMk cId="4098070036" sldId="307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3T14:59:25.153" v="35681" actId="6549"/>
          <ac:spMkLst>
            <pc:docMk/>
            <pc:sldMk cId="4098070036" sldId="307"/>
            <ac:spMk id="3" creationId="{400792E5-9ED7-46C4-9C77-27C8DA7ECC9A}"/>
          </ac:spMkLst>
        </pc:spChg>
        <pc:picChg chg="add del mod">
          <ac:chgData name="li bo" userId="86e360d6c7446f46" providerId="LiveId" clId="{53DB0FCD-A184-457E-BE80-D47C5C6730D9}" dt="2022-08-22T15:02:02.074" v="35077" actId="478"/>
          <ac:picMkLst>
            <pc:docMk/>
            <pc:sldMk cId="4098070036" sldId="307"/>
            <ac:picMk id="1026" creationId="{53660EB4-350D-4B85-B8CF-CE306127EC03}"/>
          </ac:picMkLst>
        </pc:picChg>
        <pc:picChg chg="add mod">
          <ac:chgData name="li bo" userId="86e360d6c7446f46" providerId="LiveId" clId="{53DB0FCD-A184-457E-BE80-D47C5C6730D9}" dt="2022-08-22T15:02:06.029" v="35080" actId="1076"/>
          <ac:picMkLst>
            <pc:docMk/>
            <pc:sldMk cId="4098070036" sldId="307"/>
            <ac:picMk id="1028" creationId="{C33DEB85-B0AD-43A7-8B2E-3AFDBA4E11B7}"/>
          </ac:picMkLst>
        </pc:picChg>
      </pc:sldChg>
      <pc:sldChg chg="addSp delSp modSp add mod">
        <pc:chgData name="li bo" userId="86e360d6c7446f46" providerId="LiveId" clId="{53DB0FCD-A184-457E-BE80-D47C5C6730D9}" dt="2022-08-27T14:43:32.047" v="64403" actId="20577"/>
        <pc:sldMkLst>
          <pc:docMk/>
          <pc:sldMk cId="2127775448" sldId="308"/>
        </pc:sldMkLst>
        <pc:spChg chg="mod">
          <ac:chgData name="li bo" userId="86e360d6c7446f46" providerId="LiveId" clId="{53DB0FCD-A184-457E-BE80-D47C5C6730D9}" dt="2022-08-23T14:30:00.171" v="35430" actId="20577"/>
          <ac:spMkLst>
            <pc:docMk/>
            <pc:sldMk cId="2127775448" sldId="308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4:43:32.047" v="64403" actId="20577"/>
          <ac:spMkLst>
            <pc:docMk/>
            <pc:sldMk cId="2127775448" sldId="308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3T15:12:31.432" v="36258" actId="478"/>
          <ac:spMkLst>
            <pc:docMk/>
            <pc:sldMk cId="2127775448" sldId="308"/>
            <ac:spMk id="6" creationId="{A20DFAB2-2C25-4A4A-A03A-0D6D4390E410}"/>
          </ac:spMkLst>
        </pc:spChg>
        <pc:spChg chg="add del">
          <ac:chgData name="li bo" userId="86e360d6c7446f46" providerId="LiveId" clId="{53DB0FCD-A184-457E-BE80-D47C5C6730D9}" dt="2022-08-23T15:15:17.504" v="36262" actId="478"/>
          <ac:spMkLst>
            <pc:docMk/>
            <pc:sldMk cId="2127775448" sldId="308"/>
            <ac:spMk id="8" creationId="{A06D4570-2F06-4E70-942B-ED469C49239E}"/>
          </ac:spMkLst>
        </pc:spChg>
        <pc:picChg chg="add del mod">
          <ac:chgData name="li bo" userId="86e360d6c7446f46" providerId="LiveId" clId="{53DB0FCD-A184-457E-BE80-D47C5C6730D9}" dt="2022-08-23T15:11:51.312" v="36253" actId="478"/>
          <ac:picMkLst>
            <pc:docMk/>
            <pc:sldMk cId="2127775448" sldId="308"/>
            <ac:picMk id="5" creationId="{471BFFB5-634C-402F-BA83-5F602383A095}"/>
          </ac:picMkLst>
        </pc:picChg>
        <pc:picChg chg="add del mod">
          <ac:chgData name="li bo" userId="86e360d6c7446f46" providerId="LiveId" clId="{53DB0FCD-A184-457E-BE80-D47C5C6730D9}" dt="2022-08-22T16:29:58.249" v="35217" actId="478"/>
          <ac:picMkLst>
            <pc:docMk/>
            <pc:sldMk cId="2127775448" sldId="308"/>
            <ac:picMk id="5" creationId="{85F5542D-4F1C-49E2-86AD-BBFCDB1BCFA8}"/>
          </ac:picMkLst>
        </pc:picChg>
        <pc:picChg chg="add del mod">
          <ac:chgData name="li bo" userId="86e360d6c7446f46" providerId="LiveId" clId="{53DB0FCD-A184-457E-BE80-D47C5C6730D9}" dt="2022-08-23T14:30:33.657" v="35432" actId="478"/>
          <ac:picMkLst>
            <pc:docMk/>
            <pc:sldMk cId="2127775448" sldId="308"/>
            <ac:picMk id="7" creationId="{4EA1D620-4056-42F0-ACD2-17C5F5EE257C}"/>
          </ac:picMkLst>
        </pc:picChg>
      </pc:sldChg>
      <pc:sldChg chg="modSp mod">
        <pc:chgData name="li bo" userId="86e360d6c7446f46" providerId="LiveId" clId="{53DB0FCD-A184-457E-BE80-D47C5C6730D9}" dt="2022-08-27T16:54:18.413" v="67004" actId="14100"/>
        <pc:sldMkLst>
          <pc:docMk/>
          <pc:sldMk cId="3862344013" sldId="309"/>
        </pc:sldMkLst>
        <pc:spChg chg="mod">
          <ac:chgData name="li bo" userId="86e360d6c7446f46" providerId="LiveId" clId="{53DB0FCD-A184-457E-BE80-D47C5C6730D9}" dt="2022-08-27T16:54:18.413" v="67004" actId="14100"/>
          <ac:spMkLst>
            <pc:docMk/>
            <pc:sldMk cId="3862344013" sldId="309"/>
            <ac:spMk id="2" creationId="{B20157B0-A951-4569-8AD2-404C79352611}"/>
          </ac:spMkLst>
        </pc:spChg>
      </pc:sldChg>
      <pc:sldChg chg="addSp delSp modSp mod modAnim">
        <pc:chgData name="li bo" userId="86e360d6c7446f46" providerId="LiveId" clId="{53DB0FCD-A184-457E-BE80-D47C5C6730D9}" dt="2022-09-22T11:04:33.170" v="78849" actId="20577"/>
        <pc:sldMkLst>
          <pc:docMk/>
          <pc:sldMk cId="2757619487" sldId="310"/>
        </pc:sldMkLst>
        <pc:spChg chg="mod">
          <ac:chgData name="li bo" userId="86e360d6c7446f46" providerId="LiveId" clId="{53DB0FCD-A184-457E-BE80-D47C5C6730D9}" dt="2022-09-22T11:04:33.170" v="78849" actId="20577"/>
          <ac:spMkLst>
            <pc:docMk/>
            <pc:sldMk cId="2757619487" sldId="310"/>
            <ac:spMk id="3" creationId="{400792E5-9ED7-46C4-9C77-27C8DA7ECC9A}"/>
          </ac:spMkLst>
        </pc:spChg>
        <pc:picChg chg="add del mod">
          <ac:chgData name="li bo" userId="86e360d6c7446f46" providerId="LiveId" clId="{53DB0FCD-A184-457E-BE80-D47C5C6730D9}" dt="2022-08-24T15:31:05.628" v="40566"/>
          <ac:picMkLst>
            <pc:docMk/>
            <pc:sldMk cId="2757619487" sldId="310"/>
            <ac:picMk id="4" creationId="{C5B6C8CF-9DCA-47BA-B564-00F80C430F4A}"/>
          </ac:picMkLst>
        </pc:picChg>
        <pc:picChg chg="add del mod">
          <ac:chgData name="li bo" userId="86e360d6c7446f46" providerId="LiveId" clId="{53DB0FCD-A184-457E-BE80-D47C5C6730D9}" dt="2022-08-24T15:31:05.628" v="40566"/>
          <ac:picMkLst>
            <pc:docMk/>
            <pc:sldMk cId="2757619487" sldId="310"/>
            <ac:picMk id="5" creationId="{50611996-4B33-43CA-938B-E07806162DDE}"/>
          </ac:picMkLst>
        </pc:picChg>
        <pc:picChg chg="add del mod">
          <ac:chgData name="li bo" userId="86e360d6c7446f46" providerId="LiveId" clId="{53DB0FCD-A184-457E-BE80-D47C5C6730D9}" dt="2022-08-24T15:31:05.628" v="40566"/>
          <ac:picMkLst>
            <pc:docMk/>
            <pc:sldMk cId="2757619487" sldId="310"/>
            <ac:picMk id="6" creationId="{9DC2A3CF-FA19-4E66-BCB5-D43EDCEED8DB}"/>
          </ac:picMkLst>
        </pc:picChg>
        <pc:picChg chg="add del mod">
          <ac:chgData name="li bo" userId="86e360d6c7446f46" providerId="LiveId" clId="{53DB0FCD-A184-457E-BE80-D47C5C6730D9}" dt="2022-08-26T15:15:09.103" v="58995" actId="478"/>
          <ac:picMkLst>
            <pc:docMk/>
            <pc:sldMk cId="2757619487" sldId="310"/>
            <ac:picMk id="8" creationId="{B83D5724-CFA8-4ED3-AF8C-8D2B8551B96C}"/>
          </ac:picMkLst>
        </pc:picChg>
        <pc:picChg chg="add del">
          <ac:chgData name="li bo" userId="86e360d6c7446f46" providerId="LiveId" clId="{53DB0FCD-A184-457E-BE80-D47C5C6730D9}" dt="2022-08-26T15:08:46.809" v="58761" actId="478"/>
          <ac:picMkLst>
            <pc:docMk/>
            <pc:sldMk cId="2757619487" sldId="310"/>
            <ac:picMk id="10" creationId="{CF62F754-36C4-4BAB-AEB4-5D9675244668}"/>
          </ac:picMkLst>
        </pc:picChg>
        <pc:picChg chg="add del mod">
          <ac:chgData name="li bo" userId="86e360d6c7446f46" providerId="LiveId" clId="{53DB0FCD-A184-457E-BE80-D47C5C6730D9}" dt="2022-08-26T15:15:10.503" v="58996" actId="478"/>
          <ac:picMkLst>
            <pc:docMk/>
            <pc:sldMk cId="2757619487" sldId="310"/>
            <ac:picMk id="12" creationId="{0EE07E54-C26A-4C70-9E77-FC624B68C514}"/>
          </ac:picMkLst>
        </pc:picChg>
        <pc:picChg chg="add mod">
          <ac:chgData name="li bo" userId="86e360d6c7446f46" providerId="LiveId" clId="{53DB0FCD-A184-457E-BE80-D47C5C6730D9}" dt="2022-08-26T15:59:51.066" v="59350" actId="1076"/>
          <ac:picMkLst>
            <pc:docMk/>
            <pc:sldMk cId="2757619487" sldId="310"/>
            <ac:picMk id="14" creationId="{D6352940-0122-40F8-871F-AED0DD6E336E}"/>
          </ac:picMkLst>
        </pc:picChg>
      </pc:sldChg>
      <pc:sldChg chg="addSp delSp modSp mod ord modAnim">
        <pc:chgData name="li bo" userId="86e360d6c7446f46" providerId="LiveId" clId="{53DB0FCD-A184-457E-BE80-D47C5C6730D9}" dt="2022-09-22T15:46:14.528" v="79065"/>
        <pc:sldMkLst>
          <pc:docMk/>
          <pc:sldMk cId="3876804381" sldId="311"/>
        </pc:sldMkLst>
        <pc:spChg chg="mod">
          <ac:chgData name="li bo" userId="86e360d6c7446f46" providerId="LiveId" clId="{53DB0FCD-A184-457E-BE80-D47C5C6730D9}" dt="2022-08-29T17:28:25.695" v="78108" actId="20577"/>
          <ac:spMkLst>
            <pc:docMk/>
            <pc:sldMk cId="3876804381" sldId="311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9T17:25:09.461" v="77884" actId="207"/>
          <ac:spMkLst>
            <pc:docMk/>
            <pc:sldMk cId="3876804381" sldId="311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9T17:18:43.537" v="77843" actId="207"/>
          <ac:spMkLst>
            <pc:docMk/>
            <pc:sldMk cId="3876804381" sldId="311"/>
            <ac:spMk id="21" creationId="{09CB8579-1EC7-4458-B87A-5E02E2FF335B}"/>
          </ac:spMkLst>
        </pc:spChg>
        <pc:spChg chg="add mod">
          <ac:chgData name="li bo" userId="86e360d6c7446f46" providerId="LiveId" clId="{53DB0FCD-A184-457E-BE80-D47C5C6730D9}" dt="2022-08-29T17:17:54.702" v="77839" actId="1076"/>
          <ac:spMkLst>
            <pc:docMk/>
            <pc:sldMk cId="3876804381" sldId="311"/>
            <ac:spMk id="25" creationId="{5E6F8DF8-92E6-4E48-9D82-FA5B88E269D6}"/>
          </ac:spMkLst>
        </pc:spChg>
        <pc:spChg chg="add mod">
          <ac:chgData name="li bo" userId="86e360d6c7446f46" providerId="LiveId" clId="{53DB0FCD-A184-457E-BE80-D47C5C6730D9}" dt="2022-08-29T17:27:54.815" v="78101" actId="1076"/>
          <ac:spMkLst>
            <pc:docMk/>
            <pc:sldMk cId="3876804381" sldId="311"/>
            <ac:spMk id="26" creationId="{C45547B9-73D9-4334-BF35-C59865FBB6F3}"/>
          </ac:spMkLst>
        </pc:spChg>
        <pc:picChg chg="add del mod">
          <ac:chgData name="li bo" userId="86e360d6c7446f46" providerId="LiveId" clId="{53DB0FCD-A184-457E-BE80-D47C5C6730D9}" dt="2022-08-24T15:31:15.314" v="40569" actId="478"/>
          <ac:picMkLst>
            <pc:docMk/>
            <pc:sldMk cId="3876804381" sldId="311"/>
            <ac:picMk id="4" creationId="{F9B8B028-B1EA-4929-A9AD-8B49D6DDEB90}"/>
          </ac:picMkLst>
        </pc:picChg>
        <pc:picChg chg="add mod">
          <ac:chgData name="li bo" userId="86e360d6c7446f46" providerId="LiveId" clId="{53DB0FCD-A184-457E-BE80-D47C5C6730D9}" dt="2022-08-29T17:24:51.882" v="77882" actId="1076"/>
          <ac:picMkLst>
            <pc:docMk/>
            <pc:sldMk cId="3876804381" sldId="311"/>
            <ac:picMk id="5" creationId="{5236C234-7C5E-4D9E-AB5E-032B6DD13F1D}"/>
          </ac:picMkLst>
        </pc:picChg>
        <pc:picChg chg="add del mod">
          <ac:chgData name="li bo" userId="86e360d6c7446f46" providerId="LiveId" clId="{53DB0FCD-A184-457E-BE80-D47C5C6730D9}" dt="2022-08-24T15:31:16.339" v="40570" actId="478"/>
          <ac:picMkLst>
            <pc:docMk/>
            <pc:sldMk cId="3876804381" sldId="311"/>
            <ac:picMk id="5" creationId="{90ED53D2-437D-464C-AB80-B2C91663ED1B}"/>
          </ac:picMkLst>
        </pc:picChg>
        <pc:picChg chg="add del mod">
          <ac:chgData name="li bo" userId="86e360d6c7446f46" providerId="LiveId" clId="{53DB0FCD-A184-457E-BE80-D47C5C6730D9}" dt="2022-08-24T15:31:16.861" v="40571" actId="478"/>
          <ac:picMkLst>
            <pc:docMk/>
            <pc:sldMk cId="3876804381" sldId="311"/>
            <ac:picMk id="6" creationId="{1030F6F3-A6A6-4491-A067-29F8720849EC}"/>
          </ac:picMkLst>
        </pc:picChg>
        <pc:picChg chg="add mod">
          <ac:chgData name="li bo" userId="86e360d6c7446f46" providerId="LiveId" clId="{53DB0FCD-A184-457E-BE80-D47C5C6730D9}" dt="2022-08-29T17:12:10.016" v="77649" actId="1076"/>
          <ac:picMkLst>
            <pc:docMk/>
            <pc:sldMk cId="3876804381" sldId="311"/>
            <ac:picMk id="6" creationId="{F076B7E6-5995-4C52-ACCC-3E067BD5FA66}"/>
          </ac:picMkLst>
        </pc:picChg>
        <pc:picChg chg="add del mod">
          <ac:chgData name="li bo" userId="86e360d6c7446f46" providerId="LiveId" clId="{53DB0FCD-A184-457E-BE80-D47C5C6730D9}" dt="2022-08-29T17:04:53.272" v="77427" actId="478"/>
          <ac:picMkLst>
            <pc:docMk/>
            <pc:sldMk cId="3876804381" sldId="311"/>
            <ac:picMk id="8" creationId="{291B7D6A-4F11-4A9F-97B8-4900C145DEB1}"/>
          </ac:picMkLst>
        </pc:picChg>
        <pc:picChg chg="del mod ord">
          <ac:chgData name="li bo" userId="86e360d6c7446f46" providerId="LiveId" clId="{53DB0FCD-A184-457E-BE80-D47C5C6730D9}" dt="2022-08-29T17:05:09.359" v="77436" actId="478"/>
          <ac:picMkLst>
            <pc:docMk/>
            <pc:sldMk cId="3876804381" sldId="311"/>
            <ac:picMk id="9" creationId="{C1DD294D-D456-498D-A042-DE5AE6281573}"/>
          </ac:picMkLst>
        </pc:picChg>
        <pc:picChg chg="add del mod">
          <ac:chgData name="li bo" userId="86e360d6c7446f46" providerId="LiveId" clId="{53DB0FCD-A184-457E-BE80-D47C5C6730D9}" dt="2022-08-29T17:06:05.270" v="77499" actId="478"/>
          <ac:picMkLst>
            <pc:docMk/>
            <pc:sldMk cId="3876804381" sldId="311"/>
            <ac:picMk id="11" creationId="{CDECEBFD-09B2-4B78-9851-21B5473E0C44}"/>
          </ac:picMkLst>
        </pc:picChg>
        <pc:picChg chg="del mod ord">
          <ac:chgData name="li bo" userId="86e360d6c7446f46" providerId="LiveId" clId="{53DB0FCD-A184-457E-BE80-D47C5C6730D9}" dt="2022-08-29T17:06:41.663" v="77521" actId="478"/>
          <ac:picMkLst>
            <pc:docMk/>
            <pc:sldMk cId="3876804381" sldId="311"/>
            <ac:picMk id="12" creationId="{F6F77E67-32B0-42F7-BE1B-C256D3B40DA3}"/>
          </ac:picMkLst>
        </pc:picChg>
        <pc:picChg chg="mod ord">
          <ac:chgData name="li bo" userId="86e360d6c7446f46" providerId="LiveId" clId="{53DB0FCD-A184-457E-BE80-D47C5C6730D9}" dt="2022-08-29T17:24:45.441" v="77881" actId="1076"/>
          <ac:picMkLst>
            <pc:docMk/>
            <pc:sldMk cId="3876804381" sldId="311"/>
            <ac:picMk id="14" creationId="{A51A0DF5-F04C-4278-90B7-916D85278570}"/>
          </ac:picMkLst>
        </pc:picChg>
        <pc:picChg chg="del mod">
          <ac:chgData name="li bo" userId="86e360d6c7446f46" providerId="LiveId" clId="{53DB0FCD-A184-457E-BE80-D47C5C6730D9}" dt="2022-08-29T17:09:54.725" v="77611" actId="478"/>
          <ac:picMkLst>
            <pc:docMk/>
            <pc:sldMk cId="3876804381" sldId="311"/>
            <ac:picMk id="16" creationId="{DDA90415-D791-4232-82DD-BCD5713848D1}"/>
          </ac:picMkLst>
        </pc:picChg>
        <pc:picChg chg="del mod ord">
          <ac:chgData name="li bo" userId="86e360d6c7446f46" providerId="LiveId" clId="{53DB0FCD-A184-457E-BE80-D47C5C6730D9}" dt="2022-08-29T17:14:36.218" v="77693" actId="478"/>
          <ac:picMkLst>
            <pc:docMk/>
            <pc:sldMk cId="3876804381" sldId="311"/>
            <ac:picMk id="18" creationId="{C46538FB-06D3-4D03-8EF1-B2E87B801052}"/>
          </ac:picMkLst>
        </pc:picChg>
        <pc:picChg chg="mod ord">
          <ac:chgData name="li bo" userId="86e360d6c7446f46" providerId="LiveId" clId="{53DB0FCD-A184-457E-BE80-D47C5C6730D9}" dt="2022-08-29T17:14:36.218" v="77695" actId="962"/>
          <ac:picMkLst>
            <pc:docMk/>
            <pc:sldMk cId="3876804381" sldId="311"/>
            <ac:picMk id="22" creationId="{834B9CFA-A9AD-4063-81A7-FCDCDFCE1B74}"/>
          </ac:picMkLst>
        </pc:picChg>
        <pc:picChg chg="add del mod">
          <ac:chgData name="li bo" userId="86e360d6c7446f46" providerId="LiveId" clId="{53DB0FCD-A184-457E-BE80-D47C5C6730D9}" dt="2022-08-27T16:11:00.316" v="66063" actId="21"/>
          <ac:picMkLst>
            <pc:docMk/>
            <pc:sldMk cId="3876804381" sldId="311"/>
            <ac:picMk id="2050" creationId="{57CFF5CE-BDE0-4DBD-BBDD-99B3036BCDE4}"/>
          </ac:picMkLst>
        </pc:picChg>
        <pc:picChg chg="add del mod">
          <ac:chgData name="li bo" userId="86e360d6c7446f46" providerId="LiveId" clId="{53DB0FCD-A184-457E-BE80-D47C5C6730D9}" dt="2022-08-29T15:53:42.369" v="75572" actId="21"/>
          <ac:picMkLst>
            <pc:docMk/>
            <pc:sldMk cId="3876804381" sldId="311"/>
            <ac:picMk id="2052" creationId="{E22E42B3-BE7D-4274-A7EF-52FB631C8C0B}"/>
          </ac:picMkLst>
        </pc:picChg>
      </pc:sldChg>
      <pc:sldChg chg="addSp delSp modSp mod modAnim modNotesTx">
        <pc:chgData name="li bo" userId="86e360d6c7446f46" providerId="LiveId" clId="{53DB0FCD-A184-457E-BE80-D47C5C6730D9}" dt="2022-09-22T13:28:38.097" v="78931"/>
        <pc:sldMkLst>
          <pc:docMk/>
          <pc:sldMk cId="415407054" sldId="312"/>
        </pc:sldMkLst>
        <pc:spChg chg="mod">
          <ac:chgData name="li bo" userId="86e360d6c7446f46" providerId="LiveId" clId="{53DB0FCD-A184-457E-BE80-D47C5C6730D9}" dt="2022-08-27T14:52:45.125" v="64446" actId="20577"/>
          <ac:spMkLst>
            <pc:docMk/>
            <pc:sldMk cId="415407054" sldId="312"/>
            <ac:spMk id="3" creationId="{400792E5-9ED7-46C4-9C77-27C8DA7ECC9A}"/>
          </ac:spMkLst>
        </pc:spChg>
        <pc:spChg chg="mod topLvl">
          <ac:chgData name="li bo" userId="86e360d6c7446f46" providerId="LiveId" clId="{53DB0FCD-A184-457E-BE80-D47C5C6730D9}" dt="2022-08-27T13:04:27.303" v="63268" actId="164"/>
          <ac:spMkLst>
            <pc:docMk/>
            <pc:sldMk cId="415407054" sldId="312"/>
            <ac:spMk id="15" creationId="{E154E55C-A29B-43D5-8AF2-2D522988C7C4}"/>
          </ac:spMkLst>
        </pc:spChg>
        <pc:spChg chg="del mod topLvl">
          <ac:chgData name="li bo" userId="86e360d6c7446f46" providerId="LiveId" clId="{53DB0FCD-A184-457E-BE80-D47C5C6730D9}" dt="2022-08-27T12:57:15.701" v="63076" actId="478"/>
          <ac:spMkLst>
            <pc:docMk/>
            <pc:sldMk cId="415407054" sldId="312"/>
            <ac:spMk id="16" creationId="{5C413764-178F-4C3D-A46E-1A25AA1567B1}"/>
          </ac:spMkLst>
        </pc:spChg>
        <pc:spChg chg="del mod topLvl">
          <ac:chgData name="li bo" userId="86e360d6c7446f46" providerId="LiveId" clId="{53DB0FCD-A184-457E-BE80-D47C5C6730D9}" dt="2022-08-27T12:57:17.701" v="63079" actId="478"/>
          <ac:spMkLst>
            <pc:docMk/>
            <pc:sldMk cId="415407054" sldId="312"/>
            <ac:spMk id="17" creationId="{810849E1-376C-44AC-BD2E-42DE0317BD6B}"/>
          </ac:spMkLst>
        </pc:spChg>
        <pc:spChg chg="mod topLvl">
          <ac:chgData name="li bo" userId="86e360d6c7446f46" providerId="LiveId" clId="{53DB0FCD-A184-457E-BE80-D47C5C6730D9}" dt="2022-08-27T13:04:27.303" v="63268" actId="164"/>
          <ac:spMkLst>
            <pc:docMk/>
            <pc:sldMk cId="415407054" sldId="312"/>
            <ac:spMk id="18" creationId="{045661A6-E41F-40FE-8554-8DE2DBB668F2}"/>
          </ac:spMkLst>
        </pc:spChg>
        <pc:spChg chg="mod topLvl">
          <ac:chgData name="li bo" userId="86e360d6c7446f46" providerId="LiveId" clId="{53DB0FCD-A184-457E-BE80-D47C5C6730D9}" dt="2022-08-27T13:04:27.303" v="63268" actId="164"/>
          <ac:spMkLst>
            <pc:docMk/>
            <pc:sldMk cId="415407054" sldId="312"/>
            <ac:spMk id="32" creationId="{8BC8B7A7-E2DC-4180-96B1-62CE74DCBE29}"/>
          </ac:spMkLst>
        </pc:spChg>
        <pc:spChg chg="add mod">
          <ac:chgData name="li bo" userId="86e360d6c7446f46" providerId="LiveId" clId="{53DB0FCD-A184-457E-BE80-D47C5C6730D9}" dt="2022-08-27T13:04:27.303" v="63268" actId="164"/>
          <ac:spMkLst>
            <pc:docMk/>
            <pc:sldMk cId="415407054" sldId="312"/>
            <ac:spMk id="37" creationId="{BAA36D12-A622-4C89-9695-14ECCF51D676}"/>
          </ac:spMkLst>
        </pc:spChg>
        <pc:spChg chg="add mod">
          <ac:chgData name="li bo" userId="86e360d6c7446f46" providerId="LiveId" clId="{53DB0FCD-A184-457E-BE80-D47C5C6730D9}" dt="2022-08-27T13:04:27.303" v="63268" actId="164"/>
          <ac:spMkLst>
            <pc:docMk/>
            <pc:sldMk cId="415407054" sldId="312"/>
            <ac:spMk id="41" creationId="{3101972D-4300-44F7-BD96-18A23CB5710B}"/>
          </ac:spMkLst>
        </pc:spChg>
        <pc:spChg chg="add mod">
          <ac:chgData name="li bo" userId="86e360d6c7446f46" providerId="LiveId" clId="{53DB0FCD-A184-457E-BE80-D47C5C6730D9}" dt="2022-08-27T13:04:27.303" v="63268" actId="164"/>
          <ac:spMkLst>
            <pc:docMk/>
            <pc:sldMk cId="415407054" sldId="312"/>
            <ac:spMk id="46" creationId="{00D97220-6285-4C83-BCCA-44A3309ED9FE}"/>
          </ac:spMkLst>
        </pc:spChg>
        <pc:spChg chg="add mod">
          <ac:chgData name="li bo" userId="86e360d6c7446f46" providerId="LiveId" clId="{53DB0FCD-A184-457E-BE80-D47C5C6730D9}" dt="2022-08-27T13:19:29.187" v="63483"/>
          <ac:spMkLst>
            <pc:docMk/>
            <pc:sldMk cId="415407054" sldId="312"/>
            <ac:spMk id="53" creationId="{29074A4F-317D-46BF-8BCC-B661F5192A9F}"/>
          </ac:spMkLst>
        </pc:spChg>
        <pc:spChg chg="add mod">
          <ac:chgData name="li bo" userId="86e360d6c7446f46" providerId="LiveId" clId="{53DB0FCD-A184-457E-BE80-D47C5C6730D9}" dt="2022-08-27T13:19:29.187" v="63483"/>
          <ac:spMkLst>
            <pc:docMk/>
            <pc:sldMk cId="415407054" sldId="312"/>
            <ac:spMk id="55" creationId="{ABE54492-B8A1-489A-B74C-767D838E9164}"/>
          </ac:spMkLst>
        </pc:spChg>
        <pc:spChg chg="add mod">
          <ac:chgData name="li bo" userId="86e360d6c7446f46" providerId="LiveId" clId="{53DB0FCD-A184-457E-BE80-D47C5C6730D9}" dt="2022-08-27T13:19:29.187" v="63483"/>
          <ac:spMkLst>
            <pc:docMk/>
            <pc:sldMk cId="415407054" sldId="312"/>
            <ac:spMk id="56" creationId="{A1DB8DF4-0BA2-4282-AE4B-6A14551E435B}"/>
          </ac:spMkLst>
        </pc:spChg>
        <pc:spChg chg="add mod">
          <ac:chgData name="li bo" userId="86e360d6c7446f46" providerId="LiveId" clId="{53DB0FCD-A184-457E-BE80-D47C5C6730D9}" dt="2022-08-27T14:01:58.338" v="63862" actId="20577"/>
          <ac:spMkLst>
            <pc:docMk/>
            <pc:sldMk cId="415407054" sldId="312"/>
            <ac:spMk id="63" creationId="{87C8AFDA-B022-4693-993F-19CECF3D1817}"/>
          </ac:spMkLst>
        </pc:spChg>
        <pc:spChg chg="add mod">
          <ac:chgData name="li bo" userId="86e360d6c7446f46" providerId="LiveId" clId="{53DB0FCD-A184-457E-BE80-D47C5C6730D9}" dt="2022-08-27T14:01:58.019" v="63861" actId="20577"/>
          <ac:spMkLst>
            <pc:docMk/>
            <pc:sldMk cId="415407054" sldId="312"/>
            <ac:spMk id="64" creationId="{CE53F475-D6EB-41D3-B643-8EC67630FDE4}"/>
          </ac:spMkLst>
        </pc:spChg>
        <pc:spChg chg="add mod">
          <ac:chgData name="li bo" userId="86e360d6c7446f46" providerId="LiveId" clId="{53DB0FCD-A184-457E-BE80-D47C5C6730D9}" dt="2022-08-27T14:01:57.706" v="63860" actId="20577"/>
          <ac:spMkLst>
            <pc:docMk/>
            <pc:sldMk cId="415407054" sldId="312"/>
            <ac:spMk id="65" creationId="{A3B2049D-A67A-4DFB-889E-77925FE79311}"/>
          </ac:spMkLst>
        </pc:spChg>
        <pc:spChg chg="add mod">
          <ac:chgData name="li bo" userId="86e360d6c7446f46" providerId="LiveId" clId="{53DB0FCD-A184-457E-BE80-D47C5C6730D9}" dt="2022-08-27T14:01:57.418" v="63859" actId="20577"/>
          <ac:spMkLst>
            <pc:docMk/>
            <pc:sldMk cId="415407054" sldId="312"/>
            <ac:spMk id="66" creationId="{390889CE-295E-484F-846D-3A2408371820}"/>
          </ac:spMkLst>
        </pc:spChg>
        <pc:spChg chg="add mod">
          <ac:chgData name="li bo" userId="86e360d6c7446f46" providerId="LiveId" clId="{53DB0FCD-A184-457E-BE80-D47C5C6730D9}" dt="2022-08-27T14:01:57.131" v="63858" actId="20577"/>
          <ac:spMkLst>
            <pc:docMk/>
            <pc:sldMk cId="415407054" sldId="312"/>
            <ac:spMk id="67" creationId="{FA5EA349-EDF2-42EE-92E4-CE263365B940}"/>
          </ac:spMkLst>
        </pc:spChg>
        <pc:spChg chg="add mod">
          <ac:chgData name="li bo" userId="86e360d6c7446f46" providerId="LiveId" clId="{53DB0FCD-A184-457E-BE80-D47C5C6730D9}" dt="2022-08-27T14:01:56.860" v="63857" actId="20577"/>
          <ac:spMkLst>
            <pc:docMk/>
            <pc:sldMk cId="415407054" sldId="312"/>
            <ac:spMk id="68" creationId="{61C86B89-AE9C-4273-94EE-E915B676EC51}"/>
          </ac:spMkLst>
        </pc:spChg>
        <pc:spChg chg="add mod">
          <ac:chgData name="li bo" userId="86e360d6c7446f46" providerId="LiveId" clId="{53DB0FCD-A184-457E-BE80-D47C5C6730D9}" dt="2022-08-27T13:19:29.187" v="63483"/>
          <ac:spMkLst>
            <pc:docMk/>
            <pc:sldMk cId="415407054" sldId="312"/>
            <ac:spMk id="73" creationId="{58898DE9-E2E2-4749-BA0D-C49DE6D01EC2}"/>
          </ac:spMkLst>
        </pc:spChg>
        <pc:spChg chg="add mod">
          <ac:chgData name="li bo" userId="86e360d6c7446f46" providerId="LiveId" clId="{53DB0FCD-A184-457E-BE80-D47C5C6730D9}" dt="2022-08-27T13:19:29.187" v="63483"/>
          <ac:spMkLst>
            <pc:docMk/>
            <pc:sldMk cId="415407054" sldId="312"/>
            <ac:spMk id="74" creationId="{BA0C9B8B-674B-4C51-8313-075751F55B3C}"/>
          </ac:spMkLst>
        </pc:spChg>
        <pc:spChg chg="add mod">
          <ac:chgData name="li bo" userId="86e360d6c7446f46" providerId="LiveId" clId="{53DB0FCD-A184-457E-BE80-D47C5C6730D9}" dt="2022-08-27T13:19:29.187" v="63483"/>
          <ac:spMkLst>
            <pc:docMk/>
            <pc:sldMk cId="415407054" sldId="312"/>
            <ac:spMk id="75" creationId="{BCFE5627-50B1-4996-A83B-7336F1701365}"/>
          </ac:spMkLst>
        </pc:spChg>
        <pc:spChg chg="add mod">
          <ac:chgData name="li bo" userId="86e360d6c7446f46" providerId="LiveId" clId="{53DB0FCD-A184-457E-BE80-D47C5C6730D9}" dt="2022-08-27T14:18:34.064" v="64008" actId="1076"/>
          <ac:spMkLst>
            <pc:docMk/>
            <pc:sldMk cId="415407054" sldId="312"/>
            <ac:spMk id="96" creationId="{FF9D5F40-CBF8-4AF2-AF93-9B69572E08BE}"/>
          </ac:spMkLst>
        </pc:spChg>
        <pc:spChg chg="mod">
          <ac:chgData name="li bo" userId="86e360d6c7446f46" providerId="LiveId" clId="{53DB0FCD-A184-457E-BE80-D47C5C6730D9}" dt="2022-08-27T13:13:04.524" v="63431"/>
          <ac:spMkLst>
            <pc:docMk/>
            <pc:sldMk cId="415407054" sldId="312"/>
            <ac:spMk id="100" creationId="{3F2825B9-D5CC-4AAB-96FA-1ADD586FF98A}"/>
          </ac:spMkLst>
        </pc:spChg>
        <pc:spChg chg="mod">
          <ac:chgData name="li bo" userId="86e360d6c7446f46" providerId="LiveId" clId="{53DB0FCD-A184-457E-BE80-D47C5C6730D9}" dt="2022-08-27T13:13:04.524" v="63431"/>
          <ac:spMkLst>
            <pc:docMk/>
            <pc:sldMk cId="415407054" sldId="312"/>
            <ac:spMk id="102" creationId="{872EF91A-C016-4E74-A2BD-1075E7A2AF46}"/>
          </ac:spMkLst>
        </pc:spChg>
        <pc:spChg chg="mod">
          <ac:chgData name="li bo" userId="86e360d6c7446f46" providerId="LiveId" clId="{53DB0FCD-A184-457E-BE80-D47C5C6730D9}" dt="2022-08-27T13:13:04.524" v="63431"/>
          <ac:spMkLst>
            <pc:docMk/>
            <pc:sldMk cId="415407054" sldId="312"/>
            <ac:spMk id="103" creationId="{AB07D384-11D5-4EAB-8955-1E0BE829F0B3}"/>
          </ac:spMkLst>
        </pc:spChg>
        <pc:spChg chg="mod">
          <ac:chgData name="li bo" userId="86e360d6c7446f46" providerId="LiveId" clId="{53DB0FCD-A184-457E-BE80-D47C5C6730D9}" dt="2022-08-27T13:18:34.752" v="63465" actId="20577"/>
          <ac:spMkLst>
            <pc:docMk/>
            <pc:sldMk cId="415407054" sldId="312"/>
            <ac:spMk id="105" creationId="{1030CD4C-2602-4D07-83B8-FDCC7697B488}"/>
          </ac:spMkLst>
        </pc:spChg>
        <pc:spChg chg="mod">
          <ac:chgData name="li bo" userId="86e360d6c7446f46" providerId="LiveId" clId="{53DB0FCD-A184-457E-BE80-D47C5C6730D9}" dt="2022-08-27T13:18:36.392" v="63466" actId="20577"/>
          <ac:spMkLst>
            <pc:docMk/>
            <pc:sldMk cId="415407054" sldId="312"/>
            <ac:spMk id="106" creationId="{D9C93FE5-0947-43C4-A9E4-596A5D0161B5}"/>
          </ac:spMkLst>
        </pc:spChg>
        <pc:spChg chg="mod">
          <ac:chgData name="li bo" userId="86e360d6c7446f46" providerId="LiveId" clId="{53DB0FCD-A184-457E-BE80-D47C5C6730D9}" dt="2022-08-27T13:18:57.756" v="63471" actId="1076"/>
          <ac:spMkLst>
            <pc:docMk/>
            <pc:sldMk cId="415407054" sldId="312"/>
            <ac:spMk id="107" creationId="{BCB61F1D-4880-4F8F-9D8D-AC59B5A43091}"/>
          </ac:spMkLst>
        </pc:spChg>
        <pc:spChg chg="mod">
          <ac:chgData name="li bo" userId="86e360d6c7446f46" providerId="LiveId" clId="{53DB0FCD-A184-457E-BE80-D47C5C6730D9}" dt="2022-08-27T13:20:46.879" v="63484"/>
          <ac:spMkLst>
            <pc:docMk/>
            <pc:sldMk cId="415407054" sldId="312"/>
            <ac:spMk id="112" creationId="{9741F407-30DD-426D-8981-ED0FD22D019A}"/>
          </ac:spMkLst>
        </pc:spChg>
        <pc:spChg chg="mod">
          <ac:chgData name="li bo" userId="86e360d6c7446f46" providerId="LiveId" clId="{53DB0FCD-A184-457E-BE80-D47C5C6730D9}" dt="2022-08-27T13:20:46.879" v="63484"/>
          <ac:spMkLst>
            <pc:docMk/>
            <pc:sldMk cId="415407054" sldId="312"/>
            <ac:spMk id="114" creationId="{A6249AA0-B489-432A-A66D-EDE7266BF0FB}"/>
          </ac:spMkLst>
        </pc:spChg>
        <pc:spChg chg="mod">
          <ac:chgData name="li bo" userId="86e360d6c7446f46" providerId="LiveId" clId="{53DB0FCD-A184-457E-BE80-D47C5C6730D9}" dt="2022-08-27T13:20:46.879" v="63484"/>
          <ac:spMkLst>
            <pc:docMk/>
            <pc:sldMk cId="415407054" sldId="312"/>
            <ac:spMk id="115" creationId="{76F7A451-C2C9-43D2-964B-6149FAD6CE42}"/>
          </ac:spMkLst>
        </pc:spChg>
        <pc:spChg chg="mod">
          <ac:chgData name="li bo" userId="86e360d6c7446f46" providerId="LiveId" clId="{53DB0FCD-A184-457E-BE80-D47C5C6730D9}" dt="2022-08-27T13:20:46.879" v="63484"/>
          <ac:spMkLst>
            <pc:docMk/>
            <pc:sldMk cId="415407054" sldId="312"/>
            <ac:spMk id="117" creationId="{E1C52E40-6D53-4F0D-B048-4E4EE3D76A55}"/>
          </ac:spMkLst>
        </pc:spChg>
        <pc:spChg chg="mod">
          <ac:chgData name="li bo" userId="86e360d6c7446f46" providerId="LiveId" clId="{53DB0FCD-A184-457E-BE80-D47C5C6730D9}" dt="2022-08-27T13:20:46.879" v="63484"/>
          <ac:spMkLst>
            <pc:docMk/>
            <pc:sldMk cId="415407054" sldId="312"/>
            <ac:spMk id="118" creationId="{C10C25D2-1CE6-4049-9422-78A856B378F4}"/>
          </ac:spMkLst>
        </pc:spChg>
        <pc:spChg chg="mod">
          <ac:chgData name="li bo" userId="86e360d6c7446f46" providerId="LiveId" clId="{53DB0FCD-A184-457E-BE80-D47C5C6730D9}" dt="2022-08-27T13:20:46.879" v="63484"/>
          <ac:spMkLst>
            <pc:docMk/>
            <pc:sldMk cId="415407054" sldId="312"/>
            <ac:spMk id="119" creationId="{62D77BBE-DFB3-44A5-B9D8-CF07488A826C}"/>
          </ac:spMkLst>
        </pc:spChg>
        <pc:spChg chg="mod">
          <ac:chgData name="li bo" userId="86e360d6c7446f46" providerId="LiveId" clId="{53DB0FCD-A184-457E-BE80-D47C5C6730D9}" dt="2022-08-27T13:27:27.852" v="63607"/>
          <ac:spMkLst>
            <pc:docMk/>
            <pc:sldMk cId="415407054" sldId="312"/>
            <ac:spMk id="136" creationId="{ADD0BB98-16DA-4D88-AAAC-A48D39EC6078}"/>
          </ac:spMkLst>
        </pc:spChg>
        <pc:spChg chg="mod">
          <ac:chgData name="li bo" userId="86e360d6c7446f46" providerId="LiveId" clId="{53DB0FCD-A184-457E-BE80-D47C5C6730D9}" dt="2022-08-27T13:27:27.852" v="63607"/>
          <ac:spMkLst>
            <pc:docMk/>
            <pc:sldMk cId="415407054" sldId="312"/>
            <ac:spMk id="138" creationId="{35B695B5-854D-4F2D-9747-C75E70A39A60}"/>
          </ac:spMkLst>
        </pc:spChg>
        <pc:spChg chg="mod">
          <ac:chgData name="li bo" userId="86e360d6c7446f46" providerId="LiveId" clId="{53DB0FCD-A184-457E-BE80-D47C5C6730D9}" dt="2022-08-27T13:27:27.852" v="63607"/>
          <ac:spMkLst>
            <pc:docMk/>
            <pc:sldMk cId="415407054" sldId="312"/>
            <ac:spMk id="139" creationId="{201F26F4-20A1-4242-B48D-5E6C656A2BF8}"/>
          </ac:spMkLst>
        </pc:spChg>
        <pc:spChg chg="mod">
          <ac:chgData name="li bo" userId="86e360d6c7446f46" providerId="LiveId" clId="{53DB0FCD-A184-457E-BE80-D47C5C6730D9}" dt="2022-08-27T13:27:27.852" v="63607"/>
          <ac:spMkLst>
            <pc:docMk/>
            <pc:sldMk cId="415407054" sldId="312"/>
            <ac:spMk id="141" creationId="{06601097-638C-48AB-A219-E13CF99A5321}"/>
          </ac:spMkLst>
        </pc:spChg>
        <pc:spChg chg="mod">
          <ac:chgData name="li bo" userId="86e360d6c7446f46" providerId="LiveId" clId="{53DB0FCD-A184-457E-BE80-D47C5C6730D9}" dt="2022-08-27T13:27:27.852" v="63607"/>
          <ac:spMkLst>
            <pc:docMk/>
            <pc:sldMk cId="415407054" sldId="312"/>
            <ac:spMk id="142" creationId="{9C23D421-6023-4F1A-8996-785C10080571}"/>
          </ac:spMkLst>
        </pc:spChg>
        <pc:spChg chg="mod">
          <ac:chgData name="li bo" userId="86e360d6c7446f46" providerId="LiveId" clId="{53DB0FCD-A184-457E-BE80-D47C5C6730D9}" dt="2022-08-27T13:27:27.852" v="63607"/>
          <ac:spMkLst>
            <pc:docMk/>
            <pc:sldMk cId="415407054" sldId="312"/>
            <ac:spMk id="143" creationId="{868F3FEE-36B5-4966-8064-BB24EF9824ED}"/>
          </ac:spMkLst>
        </pc:spChg>
        <pc:spChg chg="add mod">
          <ac:chgData name="li bo" userId="86e360d6c7446f46" providerId="LiveId" clId="{53DB0FCD-A184-457E-BE80-D47C5C6730D9}" dt="2022-08-27T14:21:04.922" v="64030" actId="1076"/>
          <ac:spMkLst>
            <pc:docMk/>
            <pc:sldMk cId="415407054" sldId="312"/>
            <ac:spMk id="153" creationId="{EDA47B80-A526-4B42-A4BB-084197398503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73" creationId="{9804A3DE-B8E3-4D3D-9506-2CA9CD5F42B5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74" creationId="{52EA5848-F493-4D60-A8F6-D7BD29EC0BFE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77" creationId="{0F42E56B-BADA-40D2-9F15-60020156F401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78" creationId="{9299E317-97A3-4ADA-9E2D-BB460C8B2D7A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80" creationId="{D11FF948-3DFC-4921-9093-FF2466A63757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82" creationId="{FCFD30A1-A5EE-4E19-A58D-0EDDC74E04EA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84" creationId="{04862D3F-6CA1-4AB6-8202-1F14633F78BB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85" creationId="{B0E2D4F2-415F-472D-81D9-119F7D9CE9F7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86" creationId="{4001C00B-8128-4126-8922-00CA7EC27E56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87" creationId="{C009A59B-D3CC-48E9-873B-B9D0FD38F12A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88" creationId="{FD0C9A9E-5D14-4C10-B858-13F03C9D2221}"/>
          </ac:spMkLst>
        </pc:spChg>
        <pc:spChg chg="mod">
          <ac:chgData name="li bo" userId="86e360d6c7446f46" providerId="LiveId" clId="{53DB0FCD-A184-457E-BE80-D47C5C6730D9}" dt="2022-08-27T14:17:28.437" v="63997"/>
          <ac:spMkLst>
            <pc:docMk/>
            <pc:sldMk cId="415407054" sldId="312"/>
            <ac:spMk id="189" creationId="{D40390CA-05FF-4A62-8E1C-9CF44F58BCDE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193" creationId="{A8F7C50B-15D1-40AA-929C-6CCBAB1969A0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194" creationId="{0F979E98-83B1-49AE-B5C1-8BF86EAEE533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197" creationId="{79F7EDF6-1AA3-4EBC-AF0B-6DB36E702CCF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198" creationId="{3D602D3B-6AAF-462F-B99D-C501282189CC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00" creationId="{6B9F62E6-434C-41BF-B2CE-1EBCF561FD50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02" creationId="{709389F6-6263-4973-B24D-F31CC9900B51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04" creationId="{33A06D9E-D712-4157-8DB7-D22504E9586C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05" creationId="{55CD422C-78A3-4F2D-88B3-21E1FD61726A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06" creationId="{DE4DFEEB-0855-4F1C-A1AD-298BA4852D65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07" creationId="{4E67222A-5932-4AE9-B378-0A9B4E2605A5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08" creationId="{B9AD3F1F-1B0B-4CE2-BF1A-AD613898B2C9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09" creationId="{ECF49E57-CE64-4CD6-B50A-83B4A95CF128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13" creationId="{455ECFC3-19BA-4F1D-90C9-13AEB4DC91DF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15" creationId="{A8DD1218-28F2-4F8C-B07E-26351357F80F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16" creationId="{19693D75-22F2-4B98-A600-5BC059B6A955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18" creationId="{D076C8CB-5008-4CA3-BCE5-61D5C6A44E09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19" creationId="{451DFA21-E5FA-46C5-9800-3E8FDF115F94}"/>
          </ac:spMkLst>
        </pc:spChg>
        <pc:spChg chg="mod">
          <ac:chgData name="li bo" userId="86e360d6c7446f46" providerId="LiveId" clId="{53DB0FCD-A184-457E-BE80-D47C5C6730D9}" dt="2022-08-27T14:19:06.049" v="64009"/>
          <ac:spMkLst>
            <pc:docMk/>
            <pc:sldMk cId="415407054" sldId="312"/>
            <ac:spMk id="220" creationId="{F45AA98A-0E36-4F91-A17A-B3C4D2405562}"/>
          </ac:spMkLst>
        </pc:spChg>
        <pc:grpChg chg="add del mod">
          <ac:chgData name="li bo" userId="86e360d6c7446f46" providerId="LiveId" clId="{53DB0FCD-A184-457E-BE80-D47C5C6730D9}" dt="2022-08-27T12:57:04.754" v="63067" actId="165"/>
          <ac:grpSpMkLst>
            <pc:docMk/>
            <pc:sldMk cId="415407054" sldId="312"/>
            <ac:grpSpMk id="14" creationId="{B06A5CE7-7F15-4142-8BF2-848CC398DFB3}"/>
          </ac:grpSpMkLst>
        </pc:grpChg>
        <pc:grpChg chg="add mod">
          <ac:chgData name="li bo" userId="86e360d6c7446f46" providerId="LiveId" clId="{53DB0FCD-A184-457E-BE80-D47C5C6730D9}" dt="2022-08-27T13:57:31.980" v="63644" actId="164"/>
          <ac:grpSpMkLst>
            <pc:docMk/>
            <pc:sldMk cId="415407054" sldId="312"/>
            <ac:grpSpMk id="76" creationId="{3CA8771B-3F98-4B06-AA7F-80DCF275884F}"/>
          </ac:grpSpMkLst>
        </pc:grpChg>
        <pc:grpChg chg="add mod">
          <ac:chgData name="li bo" userId="86e360d6c7446f46" providerId="LiveId" clId="{53DB0FCD-A184-457E-BE80-D47C5C6730D9}" dt="2022-08-27T13:57:25.345" v="63643" actId="164"/>
          <ac:grpSpMkLst>
            <pc:docMk/>
            <pc:sldMk cId="415407054" sldId="312"/>
            <ac:grpSpMk id="77" creationId="{E7C45998-A943-481C-B4BB-26B74BD56765}"/>
          </ac:grpSpMkLst>
        </pc:grpChg>
        <pc:grpChg chg="add mod">
          <ac:chgData name="li bo" userId="86e360d6c7446f46" providerId="LiveId" clId="{53DB0FCD-A184-457E-BE80-D47C5C6730D9}" dt="2022-08-27T13:57:35.552" v="63645" actId="164"/>
          <ac:grpSpMkLst>
            <pc:docMk/>
            <pc:sldMk cId="415407054" sldId="312"/>
            <ac:grpSpMk id="99" creationId="{5AC63202-FF2E-4FD0-AC40-52978FA89E02}"/>
          </ac:grpSpMkLst>
        </pc:grpChg>
        <pc:grpChg chg="add mod">
          <ac:chgData name="li bo" userId="86e360d6c7446f46" providerId="LiveId" clId="{53DB0FCD-A184-457E-BE80-D47C5C6730D9}" dt="2022-08-27T14:18:34.064" v="64008" actId="1076"/>
          <ac:grpSpMkLst>
            <pc:docMk/>
            <pc:sldMk cId="415407054" sldId="312"/>
            <ac:grpSpMk id="111" creationId="{A7D6604D-DE0B-4725-BAAF-1513CDB63E37}"/>
          </ac:grpSpMkLst>
        </pc:grpChg>
        <pc:grpChg chg="add mod">
          <ac:chgData name="li bo" userId="86e360d6c7446f46" providerId="LiveId" clId="{53DB0FCD-A184-457E-BE80-D47C5C6730D9}" dt="2022-08-27T14:18:34.064" v="64008" actId="1076"/>
          <ac:grpSpMkLst>
            <pc:docMk/>
            <pc:sldMk cId="415407054" sldId="312"/>
            <ac:grpSpMk id="135" creationId="{5BBA2FE7-298E-43B6-AAB7-712577430DB6}"/>
          </ac:grpSpMkLst>
        </pc:grpChg>
        <pc:grpChg chg="add mod">
          <ac:chgData name="li bo" userId="86e360d6c7446f46" providerId="LiveId" clId="{53DB0FCD-A184-457E-BE80-D47C5C6730D9}" dt="2022-08-27T14:18:34.064" v="64008" actId="1076"/>
          <ac:grpSpMkLst>
            <pc:docMk/>
            <pc:sldMk cId="415407054" sldId="312"/>
            <ac:grpSpMk id="149" creationId="{2596DA48-9367-4935-B427-31B42BBCBEA9}"/>
          </ac:grpSpMkLst>
        </pc:grpChg>
        <pc:grpChg chg="add mod">
          <ac:chgData name="li bo" userId="86e360d6c7446f46" providerId="LiveId" clId="{53DB0FCD-A184-457E-BE80-D47C5C6730D9}" dt="2022-08-27T14:50:05.991" v="64419" actId="1076"/>
          <ac:grpSpMkLst>
            <pc:docMk/>
            <pc:sldMk cId="415407054" sldId="312"/>
            <ac:grpSpMk id="150" creationId="{82922595-73CD-405E-AA17-5A4C0B762004}"/>
          </ac:grpSpMkLst>
        </pc:grpChg>
        <pc:grpChg chg="add mod">
          <ac:chgData name="li bo" userId="86e360d6c7446f46" providerId="LiveId" clId="{53DB0FCD-A184-457E-BE80-D47C5C6730D9}" dt="2022-08-27T14:18:34.064" v="64008" actId="1076"/>
          <ac:grpSpMkLst>
            <pc:docMk/>
            <pc:sldMk cId="415407054" sldId="312"/>
            <ac:grpSpMk id="151" creationId="{23D35CF9-4F25-4EAB-AAF6-07C3412EBC2A}"/>
          </ac:grpSpMkLst>
        </pc:grpChg>
        <pc:grpChg chg="add del mod">
          <ac:chgData name="li bo" userId="86e360d6c7446f46" providerId="LiveId" clId="{53DB0FCD-A184-457E-BE80-D47C5C6730D9}" dt="2022-08-27T14:17:33.197" v="64000"/>
          <ac:grpSpMkLst>
            <pc:docMk/>
            <pc:sldMk cId="415407054" sldId="312"/>
            <ac:grpSpMk id="170" creationId="{D7A5EBAD-063F-411C-94F5-72E91A5E5220}"/>
          </ac:grpSpMkLst>
        </pc:grpChg>
        <pc:grpChg chg="mod">
          <ac:chgData name="li bo" userId="86e360d6c7446f46" providerId="LiveId" clId="{53DB0FCD-A184-457E-BE80-D47C5C6730D9}" dt="2022-08-27T14:17:28.437" v="63997"/>
          <ac:grpSpMkLst>
            <pc:docMk/>
            <pc:sldMk cId="415407054" sldId="312"/>
            <ac:grpSpMk id="171" creationId="{EDD5FE7F-4338-486E-8BB2-2901120FFF63}"/>
          </ac:grpSpMkLst>
        </pc:grpChg>
        <pc:grpChg chg="add mod">
          <ac:chgData name="li bo" userId="86e360d6c7446f46" providerId="LiveId" clId="{53DB0FCD-A184-457E-BE80-D47C5C6730D9}" dt="2022-08-27T14:50:05.991" v="64419" actId="1076"/>
          <ac:grpSpMkLst>
            <pc:docMk/>
            <pc:sldMk cId="415407054" sldId="312"/>
            <ac:grpSpMk id="190" creationId="{DEA0C0A6-3113-4377-B62D-33ABE3915905}"/>
          </ac:grpSpMkLst>
        </pc:grpChg>
        <pc:grpChg chg="mod">
          <ac:chgData name="li bo" userId="86e360d6c7446f46" providerId="LiveId" clId="{53DB0FCD-A184-457E-BE80-D47C5C6730D9}" dt="2022-08-27T14:19:06.049" v="64009"/>
          <ac:grpSpMkLst>
            <pc:docMk/>
            <pc:sldMk cId="415407054" sldId="312"/>
            <ac:grpSpMk id="191" creationId="{06C5D5FC-36E1-4077-88A1-997ED823CB8B}"/>
          </ac:grpSpMkLst>
        </pc:grpChg>
        <pc:grpChg chg="add mod">
          <ac:chgData name="li bo" userId="86e360d6c7446f46" providerId="LiveId" clId="{53DB0FCD-A184-457E-BE80-D47C5C6730D9}" dt="2022-08-27T14:50:05.991" v="64419" actId="1076"/>
          <ac:grpSpMkLst>
            <pc:docMk/>
            <pc:sldMk cId="415407054" sldId="312"/>
            <ac:grpSpMk id="210" creationId="{E909F87D-A192-4A5E-AF0B-42A440726273}"/>
          </ac:grpSpMkLst>
        </pc:grpChg>
        <pc:grpChg chg="mod">
          <ac:chgData name="li bo" userId="86e360d6c7446f46" providerId="LiveId" clId="{53DB0FCD-A184-457E-BE80-D47C5C6730D9}" dt="2022-08-27T14:19:06.049" v="64009"/>
          <ac:grpSpMkLst>
            <pc:docMk/>
            <pc:sldMk cId="415407054" sldId="312"/>
            <ac:grpSpMk id="211" creationId="{DCF6C41D-91E8-4972-9B21-8020324A2E6B}"/>
          </ac:grpSpMkLst>
        </pc:grpChg>
        <pc:picChg chg="add del mod">
          <ac:chgData name="li bo" userId="86e360d6c7446f46" providerId="LiveId" clId="{53DB0FCD-A184-457E-BE80-D47C5C6730D9}" dt="2022-08-27T13:03:38.550" v="63219" actId="478"/>
          <ac:picMkLst>
            <pc:docMk/>
            <pc:sldMk cId="415407054" sldId="312"/>
            <ac:picMk id="5" creationId="{BFDF99A0-55DC-431B-92AC-EDEAB00F8B95}"/>
          </ac:picMkLst>
        </pc:picChg>
        <pc:picChg chg="del mod">
          <ac:chgData name="li bo" userId="86e360d6c7446f46" providerId="LiveId" clId="{53DB0FCD-A184-457E-BE80-D47C5C6730D9}" dt="2022-08-27T12:50:23.149" v="62954" actId="478"/>
          <ac:picMkLst>
            <pc:docMk/>
            <pc:sldMk cId="415407054" sldId="312"/>
            <ac:picMk id="7" creationId="{A6D73A7D-0CE0-4DE7-B3A8-69438EDE8A8E}"/>
          </ac:picMkLst>
        </pc:picChg>
        <pc:picChg chg="del mod ord">
          <ac:chgData name="li bo" userId="86e360d6c7446f46" providerId="LiveId" clId="{53DB0FCD-A184-457E-BE80-D47C5C6730D9}" dt="2022-08-27T12:51:06.546" v="63014" actId="478"/>
          <ac:picMkLst>
            <pc:docMk/>
            <pc:sldMk cId="415407054" sldId="312"/>
            <ac:picMk id="9" creationId="{60180641-163C-401A-B05B-10C5A455181D}"/>
          </ac:picMkLst>
        </pc:picChg>
        <pc:picChg chg="del mod ord">
          <ac:chgData name="li bo" userId="86e360d6c7446f46" providerId="LiveId" clId="{53DB0FCD-A184-457E-BE80-D47C5C6730D9}" dt="2022-08-27T13:03:45.169" v="63255" actId="478"/>
          <ac:picMkLst>
            <pc:docMk/>
            <pc:sldMk cId="415407054" sldId="312"/>
            <ac:picMk id="11" creationId="{205BA3D1-B735-449F-8692-A7EB049095D8}"/>
          </ac:picMkLst>
        </pc:picChg>
        <pc:picChg chg="del mod ord">
          <ac:chgData name="li bo" userId="86e360d6c7446f46" providerId="LiveId" clId="{53DB0FCD-A184-457E-BE80-D47C5C6730D9}" dt="2022-08-27T12:55:37.302" v="63064"/>
          <ac:picMkLst>
            <pc:docMk/>
            <pc:sldMk cId="415407054" sldId="312"/>
            <ac:picMk id="13" creationId="{152C6A02-925B-4705-B55B-9264DA4A5C43}"/>
          </ac:picMkLst>
        </pc:picChg>
        <pc:picChg chg="del mod topLvl">
          <ac:chgData name="li bo" userId="86e360d6c7446f46" providerId="LiveId" clId="{53DB0FCD-A184-457E-BE80-D47C5C6730D9}" dt="2022-08-27T12:57:14.691" v="63075" actId="478"/>
          <ac:picMkLst>
            <pc:docMk/>
            <pc:sldMk cId="415407054" sldId="312"/>
            <ac:picMk id="26" creationId="{B940E8BA-A434-41DE-9108-8A6FD6E1B70F}"/>
          </ac:picMkLst>
        </pc:picChg>
        <pc:picChg chg="del mod topLvl">
          <ac:chgData name="li bo" userId="86e360d6c7446f46" providerId="LiveId" clId="{53DB0FCD-A184-457E-BE80-D47C5C6730D9}" dt="2022-08-27T12:57:20.364" v="63080" actId="478"/>
          <ac:picMkLst>
            <pc:docMk/>
            <pc:sldMk cId="415407054" sldId="312"/>
            <ac:picMk id="27" creationId="{12134224-86D6-4293-9138-E53460C7895F}"/>
          </ac:picMkLst>
        </pc:picChg>
        <pc:picChg chg="del mod topLvl">
          <ac:chgData name="li bo" userId="86e360d6c7446f46" providerId="LiveId" clId="{53DB0FCD-A184-457E-BE80-D47C5C6730D9}" dt="2022-08-27T12:57:21.235" v="63081" actId="478"/>
          <ac:picMkLst>
            <pc:docMk/>
            <pc:sldMk cId="415407054" sldId="312"/>
            <ac:picMk id="28" creationId="{792A24E4-F1FA-4812-9D98-7FD7EBFC65C8}"/>
          </ac:picMkLst>
        </pc:picChg>
        <pc:picChg chg="del mod topLvl">
          <ac:chgData name="li bo" userId="86e360d6c7446f46" providerId="LiveId" clId="{53DB0FCD-A184-457E-BE80-D47C5C6730D9}" dt="2022-08-27T12:57:11.532" v="63071" actId="478"/>
          <ac:picMkLst>
            <pc:docMk/>
            <pc:sldMk cId="415407054" sldId="312"/>
            <ac:picMk id="30" creationId="{9EE782AB-9614-4697-B8EB-C96DC71E991E}"/>
          </ac:picMkLst>
        </pc:picChg>
        <pc:picChg chg="del mod topLvl">
          <ac:chgData name="li bo" userId="86e360d6c7446f46" providerId="LiveId" clId="{53DB0FCD-A184-457E-BE80-D47C5C6730D9}" dt="2022-08-27T12:57:10.828" v="63070" actId="478"/>
          <ac:picMkLst>
            <pc:docMk/>
            <pc:sldMk cId="415407054" sldId="312"/>
            <ac:picMk id="31" creationId="{379A0E45-009E-412B-882C-C144FAAC8C1B}"/>
          </ac:picMkLst>
        </pc:picChg>
        <pc:picChg chg="del mod">
          <ac:chgData name="li bo" userId="86e360d6c7446f46" providerId="LiveId" clId="{53DB0FCD-A184-457E-BE80-D47C5C6730D9}" dt="2022-08-27T13:01:35.283" v="63159" actId="478"/>
          <ac:picMkLst>
            <pc:docMk/>
            <pc:sldMk cId="415407054" sldId="312"/>
            <ac:picMk id="59" creationId="{1CA65DDC-0639-4F65-9992-7A8463989B4C}"/>
          </ac:picMkLst>
        </pc:picChg>
        <pc:picChg chg="add del mod">
          <ac:chgData name="li bo" userId="86e360d6c7446f46" providerId="LiveId" clId="{53DB0FCD-A184-457E-BE80-D47C5C6730D9}" dt="2022-08-27T13:01:32.156" v="63157"/>
          <ac:picMkLst>
            <pc:docMk/>
            <pc:sldMk cId="415407054" sldId="312"/>
            <ac:picMk id="60" creationId="{37A24F9C-6502-40A3-A332-E64450C666B2}"/>
          </ac:picMkLst>
        </pc:picChg>
        <pc:picChg chg="del mod ord">
          <ac:chgData name="li bo" userId="86e360d6c7446f46" providerId="LiveId" clId="{53DB0FCD-A184-457E-BE80-D47C5C6730D9}" dt="2022-08-27T13:01:31.373" v="63155"/>
          <ac:picMkLst>
            <pc:docMk/>
            <pc:sldMk cId="415407054" sldId="312"/>
            <ac:picMk id="62" creationId="{27215A4A-DA7C-472B-9585-EF0A8B4F8F20}"/>
          </ac:picMkLst>
        </pc:picChg>
        <pc:picChg chg="mod ord">
          <ac:chgData name="li bo" userId="86e360d6c7446f46" providerId="LiveId" clId="{53DB0FCD-A184-457E-BE80-D47C5C6730D9}" dt="2022-08-27T14:00:35.857" v="63847" actId="1076"/>
          <ac:picMkLst>
            <pc:docMk/>
            <pc:sldMk cId="415407054" sldId="312"/>
            <ac:picMk id="70" creationId="{333E6772-8374-495A-96D4-C1F515A36DF3}"/>
          </ac:picMkLst>
        </pc:picChg>
        <pc:picChg chg="del mod ord">
          <ac:chgData name="li bo" userId="86e360d6c7446f46" providerId="LiveId" clId="{53DB0FCD-A184-457E-BE80-D47C5C6730D9}" dt="2022-08-27T14:05:44.199" v="63900" actId="478"/>
          <ac:picMkLst>
            <pc:docMk/>
            <pc:sldMk cId="415407054" sldId="312"/>
            <ac:picMk id="72" creationId="{B6EF61F2-0046-4541-8A49-7274D24BC6FB}"/>
          </ac:picMkLst>
        </pc:picChg>
        <pc:picChg chg="add del mod">
          <ac:chgData name="li bo" userId="86e360d6c7446f46" providerId="LiveId" clId="{53DB0FCD-A184-457E-BE80-D47C5C6730D9}" dt="2022-08-27T13:05:11.812" v="63283" actId="478"/>
          <ac:picMkLst>
            <pc:docMk/>
            <pc:sldMk cId="415407054" sldId="312"/>
            <ac:picMk id="78" creationId="{22CD1C66-BC1C-4ABF-9D8E-81F02BB46114}"/>
          </ac:picMkLst>
        </pc:picChg>
        <pc:picChg chg="del mod ord">
          <ac:chgData name="li bo" userId="86e360d6c7446f46" providerId="LiveId" clId="{53DB0FCD-A184-457E-BE80-D47C5C6730D9}" dt="2022-08-27T13:06:03.741" v="63332" actId="478"/>
          <ac:picMkLst>
            <pc:docMk/>
            <pc:sldMk cId="415407054" sldId="312"/>
            <ac:picMk id="80" creationId="{C41CB115-6624-484A-8256-43F99BAB36E9}"/>
          </ac:picMkLst>
        </pc:picChg>
        <pc:picChg chg="add del mod">
          <ac:chgData name="li bo" userId="86e360d6c7446f46" providerId="LiveId" clId="{53DB0FCD-A184-457E-BE80-D47C5C6730D9}" dt="2022-08-27T13:05:36.837" v="63301" actId="478"/>
          <ac:picMkLst>
            <pc:docMk/>
            <pc:sldMk cId="415407054" sldId="312"/>
            <ac:picMk id="81" creationId="{A3806884-7AC8-4057-826D-22829C05F069}"/>
          </ac:picMkLst>
        </pc:picChg>
        <pc:picChg chg="del mod ord">
          <ac:chgData name="li bo" userId="86e360d6c7446f46" providerId="LiveId" clId="{53DB0FCD-A184-457E-BE80-D47C5C6730D9}" dt="2022-08-27T13:05:56.745" v="63317" actId="478"/>
          <ac:picMkLst>
            <pc:docMk/>
            <pc:sldMk cId="415407054" sldId="312"/>
            <ac:picMk id="83" creationId="{FF0B809A-FB0D-4722-976E-1646BB5637A0}"/>
          </ac:picMkLst>
        </pc:picChg>
        <pc:picChg chg="del mod ord">
          <ac:chgData name="li bo" userId="86e360d6c7446f46" providerId="LiveId" clId="{53DB0FCD-A184-457E-BE80-D47C5C6730D9}" dt="2022-08-27T13:06:15.582" v="63345" actId="478"/>
          <ac:picMkLst>
            <pc:docMk/>
            <pc:sldMk cId="415407054" sldId="312"/>
            <ac:picMk id="85" creationId="{502782D3-D42B-42B4-B7F9-E33D4EEDBAA3}"/>
          </ac:picMkLst>
        </pc:picChg>
        <pc:picChg chg="del mod ord">
          <ac:chgData name="li bo" userId="86e360d6c7446f46" providerId="LiveId" clId="{53DB0FCD-A184-457E-BE80-D47C5C6730D9}" dt="2022-08-27T13:06:21.115" v="63358" actId="478"/>
          <ac:picMkLst>
            <pc:docMk/>
            <pc:sldMk cId="415407054" sldId="312"/>
            <ac:picMk id="87" creationId="{F881FDC5-D530-4907-BDC1-14F64B856D8E}"/>
          </ac:picMkLst>
        </pc:picChg>
        <pc:picChg chg="del mod ord">
          <ac:chgData name="li bo" userId="86e360d6c7446f46" providerId="LiveId" clId="{53DB0FCD-A184-457E-BE80-D47C5C6730D9}" dt="2022-08-27T13:07:04.848" v="63390" actId="478"/>
          <ac:picMkLst>
            <pc:docMk/>
            <pc:sldMk cId="415407054" sldId="312"/>
            <ac:picMk id="89" creationId="{B94F31C7-5581-4CA3-8A1D-D007C19ED545}"/>
          </ac:picMkLst>
        </pc:picChg>
        <pc:picChg chg="del mod ord">
          <ac:chgData name="li bo" userId="86e360d6c7446f46" providerId="LiveId" clId="{53DB0FCD-A184-457E-BE80-D47C5C6730D9}" dt="2022-08-27T13:06:57.801" v="63376" actId="478"/>
          <ac:picMkLst>
            <pc:docMk/>
            <pc:sldMk cId="415407054" sldId="312"/>
            <ac:picMk id="91" creationId="{19687095-ABF4-4AC5-A00C-3FFB643E9C45}"/>
          </ac:picMkLst>
        </pc:picChg>
        <pc:picChg chg="mod ord">
          <ac:chgData name="li bo" userId="86e360d6c7446f46" providerId="LiveId" clId="{53DB0FCD-A184-457E-BE80-D47C5C6730D9}" dt="2022-08-27T13:57:25.345" v="63643" actId="164"/>
          <ac:picMkLst>
            <pc:docMk/>
            <pc:sldMk cId="415407054" sldId="312"/>
            <ac:picMk id="93" creationId="{510FF760-7A3E-4999-8DBA-1B6819D3B2C2}"/>
          </ac:picMkLst>
        </pc:picChg>
        <pc:picChg chg="del mod ord">
          <ac:chgData name="li bo" userId="86e360d6c7446f46" providerId="LiveId" clId="{53DB0FCD-A184-457E-BE80-D47C5C6730D9}" dt="2022-08-27T13:12:51.612" v="63427" actId="478"/>
          <ac:picMkLst>
            <pc:docMk/>
            <pc:sldMk cId="415407054" sldId="312"/>
            <ac:picMk id="95" creationId="{F6938228-EB12-4702-B41C-48BF51E74F7B}"/>
          </ac:picMkLst>
        </pc:picChg>
        <pc:picChg chg="del mod ord">
          <ac:chgData name="li bo" userId="86e360d6c7446f46" providerId="LiveId" clId="{53DB0FCD-A184-457E-BE80-D47C5C6730D9}" dt="2022-08-27T13:22:28.281" v="63521" actId="478"/>
          <ac:picMkLst>
            <pc:docMk/>
            <pc:sldMk cId="415407054" sldId="312"/>
            <ac:picMk id="98" creationId="{28811CE9-08CA-476C-A254-C92AA0A10F77}"/>
          </ac:picMkLst>
        </pc:picChg>
        <pc:picChg chg="add del mod">
          <ac:chgData name="li bo" userId="86e360d6c7446f46" providerId="LiveId" clId="{53DB0FCD-A184-457E-BE80-D47C5C6730D9}" dt="2022-08-27T13:13:23.034" v="63444" actId="478"/>
          <ac:picMkLst>
            <pc:docMk/>
            <pc:sldMk cId="415407054" sldId="312"/>
            <ac:picMk id="108" creationId="{A4B4DB44-A880-46F0-ACBD-1B4EF9F19FBC}"/>
          </ac:picMkLst>
        </pc:picChg>
        <pc:picChg chg="del mod ord">
          <ac:chgData name="li bo" userId="86e360d6c7446f46" providerId="LiveId" clId="{53DB0FCD-A184-457E-BE80-D47C5C6730D9}" dt="2022-08-27T13:22:13.259" v="63501" actId="478"/>
          <ac:picMkLst>
            <pc:docMk/>
            <pc:sldMk cId="415407054" sldId="312"/>
            <ac:picMk id="110" creationId="{8EDDA452-76AE-4A07-98E5-B6608C3C9F58}"/>
          </ac:picMkLst>
        </pc:picChg>
        <pc:picChg chg="del mod ord">
          <ac:chgData name="li bo" userId="86e360d6c7446f46" providerId="LiveId" clId="{53DB0FCD-A184-457E-BE80-D47C5C6730D9}" dt="2022-08-27T13:23:02.120" v="63539" actId="478"/>
          <ac:picMkLst>
            <pc:docMk/>
            <pc:sldMk cId="415407054" sldId="312"/>
            <ac:picMk id="121" creationId="{DC6CBE28-B8BC-46B6-8635-913D39E004AF}"/>
          </ac:picMkLst>
        </pc:picChg>
        <pc:picChg chg="mod ord">
          <ac:chgData name="li bo" userId="86e360d6c7446f46" providerId="LiveId" clId="{53DB0FCD-A184-457E-BE80-D47C5C6730D9}" dt="2022-08-27T13:57:31.980" v="63644" actId="164"/>
          <ac:picMkLst>
            <pc:docMk/>
            <pc:sldMk cId="415407054" sldId="312"/>
            <ac:picMk id="123" creationId="{E85999FE-8F8B-42F4-B5B0-579F64CA0FC2}"/>
          </ac:picMkLst>
        </pc:picChg>
        <pc:picChg chg="mod ord">
          <ac:chgData name="li bo" userId="86e360d6c7446f46" providerId="LiveId" clId="{53DB0FCD-A184-457E-BE80-D47C5C6730D9}" dt="2022-08-27T13:57:35.552" v="63645" actId="164"/>
          <ac:picMkLst>
            <pc:docMk/>
            <pc:sldMk cId="415407054" sldId="312"/>
            <ac:picMk id="125" creationId="{C5A38775-D81B-450B-968A-31D64A635B5B}"/>
          </ac:picMkLst>
        </pc:picChg>
        <pc:picChg chg="del mod">
          <ac:chgData name="li bo" userId="86e360d6c7446f46" providerId="LiveId" clId="{53DB0FCD-A184-457E-BE80-D47C5C6730D9}" dt="2022-08-27T13:24:49.025" v="63562" actId="478"/>
          <ac:picMkLst>
            <pc:docMk/>
            <pc:sldMk cId="415407054" sldId="312"/>
            <ac:picMk id="127" creationId="{A40F4DD2-0CC4-4681-8230-E1F0418B09D9}"/>
          </ac:picMkLst>
        </pc:picChg>
        <pc:picChg chg="del mod ord">
          <ac:chgData name="li bo" userId="86e360d6c7446f46" providerId="LiveId" clId="{53DB0FCD-A184-457E-BE80-D47C5C6730D9}" dt="2022-08-27T13:25:22.800" v="63577" actId="478"/>
          <ac:picMkLst>
            <pc:docMk/>
            <pc:sldMk cId="415407054" sldId="312"/>
            <ac:picMk id="129" creationId="{2B38146C-BD1D-4971-AD49-B7A9F7B62054}"/>
          </ac:picMkLst>
        </pc:picChg>
        <pc:picChg chg="mod ord">
          <ac:chgData name="li bo" userId="86e360d6c7446f46" providerId="LiveId" clId="{53DB0FCD-A184-457E-BE80-D47C5C6730D9}" dt="2022-08-27T14:18:34.064" v="64008" actId="1076"/>
          <ac:picMkLst>
            <pc:docMk/>
            <pc:sldMk cId="415407054" sldId="312"/>
            <ac:picMk id="131" creationId="{7FFA298A-31D8-4D7C-9045-681E0F1EB8E9}"/>
          </ac:picMkLst>
        </pc:picChg>
        <pc:picChg chg="add del mod">
          <ac:chgData name="li bo" userId="86e360d6c7446f46" providerId="LiveId" clId="{53DB0FCD-A184-457E-BE80-D47C5C6730D9}" dt="2022-08-27T13:27:13.108" v="63604" actId="478"/>
          <ac:picMkLst>
            <pc:docMk/>
            <pc:sldMk cId="415407054" sldId="312"/>
            <ac:picMk id="132" creationId="{7F0F689E-4812-46A0-9DD8-368C17F3D96F}"/>
          </ac:picMkLst>
        </pc:picChg>
        <pc:picChg chg="mod ord">
          <ac:chgData name="li bo" userId="86e360d6c7446f46" providerId="LiveId" clId="{53DB0FCD-A184-457E-BE80-D47C5C6730D9}" dt="2022-08-27T14:18:34.064" v="64008" actId="1076"/>
          <ac:picMkLst>
            <pc:docMk/>
            <pc:sldMk cId="415407054" sldId="312"/>
            <ac:picMk id="134" creationId="{923D1C0C-B49A-42DF-9A0F-8D89532E0DE8}"/>
          </ac:picMkLst>
        </pc:picChg>
        <pc:picChg chg="add del mod">
          <ac:chgData name="li bo" userId="86e360d6c7446f46" providerId="LiveId" clId="{53DB0FCD-A184-457E-BE80-D47C5C6730D9}" dt="2022-08-27T13:28:04.437" v="63624" actId="478"/>
          <ac:picMkLst>
            <pc:docMk/>
            <pc:sldMk cId="415407054" sldId="312"/>
            <ac:picMk id="144" creationId="{F0BDBBEF-C013-4C5D-8753-435CF51857D8}"/>
          </ac:picMkLst>
        </pc:picChg>
        <pc:picChg chg="del mod ord">
          <ac:chgData name="li bo" userId="86e360d6c7446f46" providerId="LiveId" clId="{53DB0FCD-A184-457E-BE80-D47C5C6730D9}" dt="2022-08-27T13:28:12.149" v="63638" actId="478"/>
          <ac:picMkLst>
            <pc:docMk/>
            <pc:sldMk cId="415407054" sldId="312"/>
            <ac:picMk id="146" creationId="{B1C6E946-B7E6-4D84-89F4-CC46C55AE188}"/>
          </ac:picMkLst>
        </pc:picChg>
        <pc:picChg chg="mod ord">
          <ac:chgData name="li bo" userId="86e360d6c7446f46" providerId="LiveId" clId="{53DB0FCD-A184-457E-BE80-D47C5C6730D9}" dt="2022-08-27T14:18:34.064" v="64008" actId="1076"/>
          <ac:picMkLst>
            <pc:docMk/>
            <pc:sldMk cId="415407054" sldId="312"/>
            <ac:picMk id="148" creationId="{E4BFF572-F630-4D62-B642-345DF102EB9C}"/>
          </ac:picMkLst>
        </pc:picChg>
        <pc:picChg chg="del mod">
          <ac:chgData name="li bo" userId="86e360d6c7446f46" providerId="LiveId" clId="{53DB0FCD-A184-457E-BE80-D47C5C6730D9}" dt="2022-08-27T14:06:35.342" v="63915" actId="478"/>
          <ac:picMkLst>
            <pc:docMk/>
            <pc:sldMk cId="415407054" sldId="312"/>
            <ac:picMk id="155" creationId="{AC8A7C69-ED08-4DAF-8003-FDC2D6342294}"/>
          </ac:picMkLst>
        </pc:picChg>
        <pc:picChg chg="del mod ord">
          <ac:chgData name="li bo" userId="86e360d6c7446f46" providerId="LiveId" clId="{53DB0FCD-A184-457E-BE80-D47C5C6730D9}" dt="2022-08-27T14:17:05.121" v="63993" actId="478"/>
          <ac:picMkLst>
            <pc:docMk/>
            <pc:sldMk cId="415407054" sldId="312"/>
            <ac:picMk id="157" creationId="{07CC18CC-E922-4CA3-A3A0-D84002E04445}"/>
          </ac:picMkLst>
        </pc:picChg>
        <pc:picChg chg="del mod ord">
          <ac:chgData name="li bo" userId="86e360d6c7446f46" providerId="LiveId" clId="{53DB0FCD-A184-457E-BE80-D47C5C6730D9}" dt="2022-08-27T14:07:33.803" v="63929" actId="478"/>
          <ac:picMkLst>
            <pc:docMk/>
            <pc:sldMk cId="415407054" sldId="312"/>
            <ac:picMk id="159" creationId="{068E4D53-37F0-455C-A4F3-8B517BA23147}"/>
          </ac:picMkLst>
        </pc:picChg>
        <pc:picChg chg="del mod ord">
          <ac:chgData name="li bo" userId="86e360d6c7446f46" providerId="LiveId" clId="{53DB0FCD-A184-457E-BE80-D47C5C6730D9}" dt="2022-08-27T14:07:48.869" v="63943" actId="478"/>
          <ac:picMkLst>
            <pc:docMk/>
            <pc:sldMk cId="415407054" sldId="312"/>
            <ac:picMk id="161" creationId="{DD8ADF6F-8B07-4860-BAC7-D9749BCD7813}"/>
          </ac:picMkLst>
        </pc:picChg>
        <pc:picChg chg="del mod ord">
          <ac:chgData name="li bo" userId="86e360d6c7446f46" providerId="LiveId" clId="{53DB0FCD-A184-457E-BE80-D47C5C6730D9}" dt="2022-08-27T14:09:00.247" v="63957" actId="478"/>
          <ac:picMkLst>
            <pc:docMk/>
            <pc:sldMk cId="415407054" sldId="312"/>
            <ac:picMk id="163" creationId="{B1B73935-21A8-408E-A055-12B36A8844B1}"/>
          </ac:picMkLst>
        </pc:picChg>
        <pc:picChg chg="del mod ord">
          <ac:chgData name="li bo" userId="86e360d6c7446f46" providerId="LiveId" clId="{53DB0FCD-A184-457E-BE80-D47C5C6730D9}" dt="2022-08-27T14:09:47.483" v="63971" actId="478"/>
          <ac:picMkLst>
            <pc:docMk/>
            <pc:sldMk cId="415407054" sldId="312"/>
            <ac:picMk id="165" creationId="{E20F7F1B-4988-4E0E-9559-9853382CA8FC}"/>
          </ac:picMkLst>
        </pc:picChg>
        <pc:picChg chg="del mod ord">
          <ac:chgData name="li bo" userId="86e360d6c7446f46" providerId="LiveId" clId="{53DB0FCD-A184-457E-BE80-D47C5C6730D9}" dt="2022-08-27T14:10:02.119" v="63985" actId="478"/>
          <ac:picMkLst>
            <pc:docMk/>
            <pc:sldMk cId="415407054" sldId="312"/>
            <ac:picMk id="167" creationId="{86DE9967-1649-47F5-8935-AC85978C0A3A}"/>
          </ac:picMkLst>
        </pc:picChg>
        <pc:picChg chg="del mod ord">
          <ac:chgData name="li bo" userId="86e360d6c7446f46" providerId="LiveId" clId="{53DB0FCD-A184-457E-BE80-D47C5C6730D9}" dt="2022-08-27T14:17:06.416" v="63994" actId="478"/>
          <ac:picMkLst>
            <pc:docMk/>
            <pc:sldMk cId="415407054" sldId="312"/>
            <ac:picMk id="169" creationId="{9C217E9E-A1E1-458A-93E6-B12798F30B89}"/>
          </ac:picMkLst>
        </pc:picChg>
        <pc:picChg chg="mod">
          <ac:chgData name="li bo" userId="86e360d6c7446f46" providerId="LiveId" clId="{53DB0FCD-A184-457E-BE80-D47C5C6730D9}" dt="2022-08-27T14:17:28.437" v="63997"/>
          <ac:picMkLst>
            <pc:docMk/>
            <pc:sldMk cId="415407054" sldId="312"/>
            <ac:picMk id="172" creationId="{6ABA4B88-69AD-4D5D-AFE1-59AF60023E45}"/>
          </ac:picMkLst>
        </pc:picChg>
        <pc:picChg chg="mod">
          <ac:chgData name="li bo" userId="86e360d6c7446f46" providerId="LiveId" clId="{53DB0FCD-A184-457E-BE80-D47C5C6730D9}" dt="2022-08-27T14:19:06.049" v="64009"/>
          <ac:picMkLst>
            <pc:docMk/>
            <pc:sldMk cId="415407054" sldId="312"/>
            <ac:picMk id="192" creationId="{BAFA095A-0F36-4D09-B033-80DD74154067}"/>
          </ac:picMkLst>
        </pc:picChg>
        <pc:picChg chg="mod">
          <ac:chgData name="li bo" userId="86e360d6c7446f46" providerId="LiveId" clId="{53DB0FCD-A184-457E-BE80-D47C5C6730D9}" dt="2022-08-27T14:19:06.049" v="64009"/>
          <ac:picMkLst>
            <pc:docMk/>
            <pc:sldMk cId="415407054" sldId="312"/>
            <ac:picMk id="212" creationId="{B6FCBEA3-694A-4852-8F97-0D1E45CC30B7}"/>
          </ac:picMkLst>
        </pc:picChg>
        <pc:cxnChg chg="del mod topLvl">
          <ac:chgData name="li bo" userId="86e360d6c7446f46" providerId="LiveId" clId="{53DB0FCD-A184-457E-BE80-D47C5C6730D9}" dt="2022-08-27T12:57:16.452" v="63077" actId="478"/>
          <ac:cxnSpMkLst>
            <pc:docMk/>
            <pc:sldMk cId="415407054" sldId="312"/>
            <ac:cxnSpMk id="19" creationId="{3899FB02-F6F2-417E-A9AB-A16E7DC2FFC5}"/>
          </ac:cxnSpMkLst>
        </pc:cxnChg>
        <pc:cxnChg chg="mod topLvl">
          <ac:chgData name="li bo" userId="86e360d6c7446f46" providerId="LiveId" clId="{53DB0FCD-A184-457E-BE80-D47C5C6730D9}" dt="2022-08-27T13:04:27.303" v="63268" actId="164"/>
          <ac:cxnSpMkLst>
            <pc:docMk/>
            <pc:sldMk cId="415407054" sldId="312"/>
            <ac:cxnSpMk id="20" creationId="{91AF4376-87D2-4400-86A3-A477A1F99CAD}"/>
          </ac:cxnSpMkLst>
        </pc:cxnChg>
        <pc:cxnChg chg="del mod topLvl">
          <ac:chgData name="li bo" userId="86e360d6c7446f46" providerId="LiveId" clId="{53DB0FCD-A184-457E-BE80-D47C5C6730D9}" dt="2022-08-27T12:57:17.172" v="63078" actId="478"/>
          <ac:cxnSpMkLst>
            <pc:docMk/>
            <pc:sldMk cId="415407054" sldId="312"/>
            <ac:cxnSpMk id="21" creationId="{D7008C2A-9178-4FDC-983D-821EDDD3B716}"/>
          </ac:cxnSpMkLst>
        </pc:cxnChg>
        <pc:cxnChg chg="mod topLvl">
          <ac:chgData name="li bo" userId="86e360d6c7446f46" providerId="LiveId" clId="{53DB0FCD-A184-457E-BE80-D47C5C6730D9}" dt="2022-08-27T13:04:27.303" v="63268" actId="164"/>
          <ac:cxnSpMkLst>
            <pc:docMk/>
            <pc:sldMk cId="415407054" sldId="312"/>
            <ac:cxnSpMk id="22" creationId="{14D87C46-4721-423D-87AF-0551A8AF3D81}"/>
          </ac:cxnSpMkLst>
        </pc:cxnChg>
        <pc:cxnChg chg="del mod topLvl">
          <ac:chgData name="li bo" userId="86e360d6c7446f46" providerId="LiveId" clId="{53DB0FCD-A184-457E-BE80-D47C5C6730D9}" dt="2022-08-27T12:57:09.803" v="63069" actId="478"/>
          <ac:cxnSpMkLst>
            <pc:docMk/>
            <pc:sldMk cId="415407054" sldId="312"/>
            <ac:cxnSpMk id="23" creationId="{A5FE90A4-2720-4753-85C0-37F79C6AB6EF}"/>
          </ac:cxnSpMkLst>
        </pc:cxnChg>
        <pc:cxnChg chg="del mod topLvl">
          <ac:chgData name="li bo" userId="86e360d6c7446f46" providerId="LiveId" clId="{53DB0FCD-A184-457E-BE80-D47C5C6730D9}" dt="2022-08-27T12:57:13.100" v="63073" actId="478"/>
          <ac:cxnSpMkLst>
            <pc:docMk/>
            <pc:sldMk cId="415407054" sldId="312"/>
            <ac:cxnSpMk id="24" creationId="{936EBE83-E88B-46D1-8669-172087F4ADF6}"/>
          </ac:cxnSpMkLst>
        </pc:cxnChg>
        <pc:cxnChg chg="del mod topLvl">
          <ac:chgData name="li bo" userId="86e360d6c7446f46" providerId="LiveId" clId="{53DB0FCD-A184-457E-BE80-D47C5C6730D9}" dt="2022-08-27T12:57:13.676" v="63074" actId="478"/>
          <ac:cxnSpMkLst>
            <pc:docMk/>
            <pc:sldMk cId="415407054" sldId="312"/>
            <ac:cxnSpMk id="25" creationId="{F6F349A6-3764-4B0C-ABFD-4A946B3853E4}"/>
          </ac:cxnSpMkLst>
        </pc:cxnChg>
        <pc:cxnChg chg="del mod topLvl">
          <ac:chgData name="li bo" userId="86e360d6c7446f46" providerId="LiveId" clId="{53DB0FCD-A184-457E-BE80-D47C5C6730D9}" dt="2022-08-27T12:57:12.184" v="63072" actId="478"/>
          <ac:cxnSpMkLst>
            <pc:docMk/>
            <pc:sldMk cId="415407054" sldId="312"/>
            <ac:cxnSpMk id="29" creationId="{0333AF89-BA6F-4A10-AA67-B8D3BD8566AE}"/>
          </ac:cxnSpMkLst>
        </pc:cxnChg>
        <pc:cxnChg chg="add mod">
          <ac:chgData name="li bo" userId="86e360d6c7446f46" providerId="LiveId" clId="{53DB0FCD-A184-457E-BE80-D47C5C6730D9}" dt="2022-08-27T13:04:27.303" v="63268" actId="164"/>
          <ac:cxnSpMkLst>
            <pc:docMk/>
            <pc:sldMk cId="415407054" sldId="312"/>
            <ac:cxnSpMk id="38" creationId="{E342145A-00C7-4B89-8223-3F696BE04E0C}"/>
          </ac:cxnSpMkLst>
        </pc:cxnChg>
        <pc:cxnChg chg="add mod">
          <ac:chgData name="li bo" userId="86e360d6c7446f46" providerId="LiveId" clId="{53DB0FCD-A184-457E-BE80-D47C5C6730D9}" dt="2022-08-27T13:04:27.303" v="63268" actId="164"/>
          <ac:cxnSpMkLst>
            <pc:docMk/>
            <pc:sldMk cId="415407054" sldId="312"/>
            <ac:cxnSpMk id="42" creationId="{E69DC5C3-F5D5-4A41-BA17-3AB156C8770D}"/>
          </ac:cxnSpMkLst>
        </pc:cxnChg>
        <pc:cxnChg chg="add mod">
          <ac:chgData name="li bo" userId="86e360d6c7446f46" providerId="LiveId" clId="{53DB0FCD-A184-457E-BE80-D47C5C6730D9}" dt="2022-08-27T13:04:27.303" v="63268" actId="164"/>
          <ac:cxnSpMkLst>
            <pc:docMk/>
            <pc:sldMk cId="415407054" sldId="312"/>
            <ac:cxnSpMk id="47" creationId="{4015862D-0316-4031-BB14-D9347627C7CE}"/>
          </ac:cxnSpMkLst>
        </pc:cxnChg>
        <pc:cxnChg chg="add mod">
          <ac:chgData name="li bo" userId="86e360d6c7446f46" providerId="LiveId" clId="{53DB0FCD-A184-457E-BE80-D47C5C6730D9}" dt="2022-08-27T13:19:29.187" v="63483"/>
          <ac:cxnSpMkLst>
            <pc:docMk/>
            <pc:sldMk cId="415407054" sldId="312"/>
            <ac:cxnSpMk id="54" creationId="{594BE03B-999C-49E1-BFAC-275B1AF08487}"/>
          </ac:cxnSpMkLst>
        </pc:cxnChg>
        <pc:cxnChg chg="add mod">
          <ac:chgData name="li bo" userId="86e360d6c7446f46" providerId="LiveId" clId="{53DB0FCD-A184-457E-BE80-D47C5C6730D9}" dt="2022-08-27T13:19:29.187" v="63483"/>
          <ac:cxnSpMkLst>
            <pc:docMk/>
            <pc:sldMk cId="415407054" sldId="312"/>
            <ac:cxnSpMk id="57" creationId="{CF98B2D4-858D-4978-A766-953CB0B5A8D2}"/>
          </ac:cxnSpMkLst>
        </pc:cxnChg>
        <pc:cxnChg chg="mod">
          <ac:chgData name="li bo" userId="86e360d6c7446f46" providerId="LiveId" clId="{53DB0FCD-A184-457E-BE80-D47C5C6730D9}" dt="2022-08-27T13:13:04.524" v="63431"/>
          <ac:cxnSpMkLst>
            <pc:docMk/>
            <pc:sldMk cId="415407054" sldId="312"/>
            <ac:cxnSpMk id="101" creationId="{4186BD3A-123E-45F9-A056-073A1F06ABBE}"/>
          </ac:cxnSpMkLst>
        </pc:cxnChg>
        <pc:cxnChg chg="mod">
          <ac:chgData name="li bo" userId="86e360d6c7446f46" providerId="LiveId" clId="{53DB0FCD-A184-457E-BE80-D47C5C6730D9}" dt="2022-08-27T13:13:04.524" v="63431"/>
          <ac:cxnSpMkLst>
            <pc:docMk/>
            <pc:sldMk cId="415407054" sldId="312"/>
            <ac:cxnSpMk id="104" creationId="{C0E5FE6B-AB4F-46F5-9D90-FDFB3436FBF3}"/>
          </ac:cxnSpMkLst>
        </pc:cxnChg>
        <pc:cxnChg chg="mod">
          <ac:chgData name="li bo" userId="86e360d6c7446f46" providerId="LiveId" clId="{53DB0FCD-A184-457E-BE80-D47C5C6730D9}" dt="2022-08-27T13:20:46.879" v="63484"/>
          <ac:cxnSpMkLst>
            <pc:docMk/>
            <pc:sldMk cId="415407054" sldId="312"/>
            <ac:cxnSpMk id="113" creationId="{12709199-9E8F-4108-B375-79CEE6DDEAE4}"/>
          </ac:cxnSpMkLst>
        </pc:cxnChg>
        <pc:cxnChg chg="mod">
          <ac:chgData name="li bo" userId="86e360d6c7446f46" providerId="LiveId" clId="{53DB0FCD-A184-457E-BE80-D47C5C6730D9}" dt="2022-08-27T13:20:46.879" v="63484"/>
          <ac:cxnSpMkLst>
            <pc:docMk/>
            <pc:sldMk cId="415407054" sldId="312"/>
            <ac:cxnSpMk id="116" creationId="{8FF36669-87B3-4FD6-AF3F-B643F23F1C71}"/>
          </ac:cxnSpMkLst>
        </pc:cxnChg>
        <pc:cxnChg chg="mod">
          <ac:chgData name="li bo" userId="86e360d6c7446f46" providerId="LiveId" clId="{53DB0FCD-A184-457E-BE80-D47C5C6730D9}" dt="2022-08-27T13:27:27.852" v="63607"/>
          <ac:cxnSpMkLst>
            <pc:docMk/>
            <pc:sldMk cId="415407054" sldId="312"/>
            <ac:cxnSpMk id="137" creationId="{3864D2B8-8827-4BF8-8DCE-D1753AB0D166}"/>
          </ac:cxnSpMkLst>
        </pc:cxnChg>
        <pc:cxnChg chg="mod">
          <ac:chgData name="li bo" userId="86e360d6c7446f46" providerId="LiveId" clId="{53DB0FCD-A184-457E-BE80-D47C5C6730D9}" dt="2022-08-27T13:27:27.852" v="63607"/>
          <ac:cxnSpMkLst>
            <pc:docMk/>
            <pc:sldMk cId="415407054" sldId="312"/>
            <ac:cxnSpMk id="140" creationId="{CD7C87FF-1B40-414C-A0E1-A155B613CF9F}"/>
          </ac:cxnSpMkLst>
        </pc:cxnChg>
        <pc:cxnChg chg="mod">
          <ac:chgData name="li bo" userId="86e360d6c7446f46" providerId="LiveId" clId="{53DB0FCD-A184-457E-BE80-D47C5C6730D9}" dt="2022-08-27T14:17:28.437" v="63997"/>
          <ac:cxnSpMkLst>
            <pc:docMk/>
            <pc:sldMk cId="415407054" sldId="312"/>
            <ac:cxnSpMk id="175" creationId="{5D57383E-DAC8-4610-B146-26907E820B7E}"/>
          </ac:cxnSpMkLst>
        </pc:cxnChg>
        <pc:cxnChg chg="mod">
          <ac:chgData name="li bo" userId="86e360d6c7446f46" providerId="LiveId" clId="{53DB0FCD-A184-457E-BE80-D47C5C6730D9}" dt="2022-08-27T14:17:28.437" v="63997"/>
          <ac:cxnSpMkLst>
            <pc:docMk/>
            <pc:sldMk cId="415407054" sldId="312"/>
            <ac:cxnSpMk id="176" creationId="{13F29065-5984-4F66-8AD5-FD0279B09493}"/>
          </ac:cxnSpMkLst>
        </pc:cxnChg>
        <pc:cxnChg chg="mod">
          <ac:chgData name="li bo" userId="86e360d6c7446f46" providerId="LiveId" clId="{53DB0FCD-A184-457E-BE80-D47C5C6730D9}" dt="2022-08-27T14:17:28.437" v="63997"/>
          <ac:cxnSpMkLst>
            <pc:docMk/>
            <pc:sldMk cId="415407054" sldId="312"/>
            <ac:cxnSpMk id="179" creationId="{FA6195C4-CA3F-4DA8-9431-E2CEDA212E9E}"/>
          </ac:cxnSpMkLst>
        </pc:cxnChg>
        <pc:cxnChg chg="mod">
          <ac:chgData name="li bo" userId="86e360d6c7446f46" providerId="LiveId" clId="{53DB0FCD-A184-457E-BE80-D47C5C6730D9}" dt="2022-08-27T14:17:28.437" v="63997"/>
          <ac:cxnSpMkLst>
            <pc:docMk/>
            <pc:sldMk cId="415407054" sldId="312"/>
            <ac:cxnSpMk id="181" creationId="{B53FF779-D637-47E8-828F-ECE8E10737B1}"/>
          </ac:cxnSpMkLst>
        </pc:cxnChg>
        <pc:cxnChg chg="mod">
          <ac:chgData name="li bo" userId="86e360d6c7446f46" providerId="LiveId" clId="{53DB0FCD-A184-457E-BE80-D47C5C6730D9}" dt="2022-08-27T14:17:28.437" v="63997"/>
          <ac:cxnSpMkLst>
            <pc:docMk/>
            <pc:sldMk cId="415407054" sldId="312"/>
            <ac:cxnSpMk id="183" creationId="{3B11A328-EF5B-4308-8C31-C749EC0A280C}"/>
          </ac:cxnSpMkLst>
        </pc:cxnChg>
        <pc:cxnChg chg="mod">
          <ac:chgData name="li bo" userId="86e360d6c7446f46" providerId="LiveId" clId="{53DB0FCD-A184-457E-BE80-D47C5C6730D9}" dt="2022-08-27T14:19:06.049" v="64009"/>
          <ac:cxnSpMkLst>
            <pc:docMk/>
            <pc:sldMk cId="415407054" sldId="312"/>
            <ac:cxnSpMk id="195" creationId="{EE686D43-ECA4-4D0C-B258-6D97DC879764}"/>
          </ac:cxnSpMkLst>
        </pc:cxnChg>
        <pc:cxnChg chg="mod">
          <ac:chgData name="li bo" userId="86e360d6c7446f46" providerId="LiveId" clId="{53DB0FCD-A184-457E-BE80-D47C5C6730D9}" dt="2022-08-27T14:19:06.049" v="64009"/>
          <ac:cxnSpMkLst>
            <pc:docMk/>
            <pc:sldMk cId="415407054" sldId="312"/>
            <ac:cxnSpMk id="196" creationId="{8576F879-F2EA-4F3C-8B4F-B9D030F172D0}"/>
          </ac:cxnSpMkLst>
        </pc:cxnChg>
        <pc:cxnChg chg="mod">
          <ac:chgData name="li bo" userId="86e360d6c7446f46" providerId="LiveId" clId="{53DB0FCD-A184-457E-BE80-D47C5C6730D9}" dt="2022-08-27T14:19:06.049" v="64009"/>
          <ac:cxnSpMkLst>
            <pc:docMk/>
            <pc:sldMk cId="415407054" sldId="312"/>
            <ac:cxnSpMk id="199" creationId="{F83F0E0B-0E0B-4D99-AE28-99663524C8C6}"/>
          </ac:cxnSpMkLst>
        </pc:cxnChg>
        <pc:cxnChg chg="mod">
          <ac:chgData name="li bo" userId="86e360d6c7446f46" providerId="LiveId" clId="{53DB0FCD-A184-457E-BE80-D47C5C6730D9}" dt="2022-08-27T14:19:06.049" v="64009"/>
          <ac:cxnSpMkLst>
            <pc:docMk/>
            <pc:sldMk cId="415407054" sldId="312"/>
            <ac:cxnSpMk id="201" creationId="{F175E08B-014F-4E6D-8AD9-6551553CA4D9}"/>
          </ac:cxnSpMkLst>
        </pc:cxnChg>
        <pc:cxnChg chg="mod">
          <ac:chgData name="li bo" userId="86e360d6c7446f46" providerId="LiveId" clId="{53DB0FCD-A184-457E-BE80-D47C5C6730D9}" dt="2022-08-27T14:19:06.049" v="64009"/>
          <ac:cxnSpMkLst>
            <pc:docMk/>
            <pc:sldMk cId="415407054" sldId="312"/>
            <ac:cxnSpMk id="203" creationId="{BF83EB66-FD00-4611-A34C-831316007252}"/>
          </ac:cxnSpMkLst>
        </pc:cxnChg>
        <pc:cxnChg chg="mod">
          <ac:chgData name="li bo" userId="86e360d6c7446f46" providerId="LiveId" clId="{53DB0FCD-A184-457E-BE80-D47C5C6730D9}" dt="2022-08-27T14:19:06.049" v="64009"/>
          <ac:cxnSpMkLst>
            <pc:docMk/>
            <pc:sldMk cId="415407054" sldId="312"/>
            <ac:cxnSpMk id="214" creationId="{D12CF9E7-924F-42D8-B4A5-ADA1EF51A044}"/>
          </ac:cxnSpMkLst>
        </pc:cxnChg>
        <pc:cxnChg chg="mod">
          <ac:chgData name="li bo" userId="86e360d6c7446f46" providerId="LiveId" clId="{53DB0FCD-A184-457E-BE80-D47C5C6730D9}" dt="2022-08-27T14:19:21.018" v="64015" actId="1076"/>
          <ac:cxnSpMkLst>
            <pc:docMk/>
            <pc:sldMk cId="415407054" sldId="312"/>
            <ac:cxnSpMk id="217" creationId="{D423F7FD-4147-4D75-8643-C5DCA6C884CE}"/>
          </ac:cxnSpMkLst>
        </pc:cxnChg>
      </pc:sldChg>
      <pc:sldChg chg="addSp delSp modSp add mod">
        <pc:chgData name="li bo" userId="86e360d6c7446f46" providerId="LiveId" clId="{53DB0FCD-A184-457E-BE80-D47C5C6730D9}" dt="2022-08-24T14:28:48.032" v="39441" actId="1076"/>
        <pc:sldMkLst>
          <pc:docMk/>
          <pc:sldMk cId="4049089090" sldId="313"/>
        </pc:sldMkLst>
        <pc:spChg chg="mod">
          <ac:chgData name="li bo" userId="86e360d6c7446f46" providerId="LiveId" clId="{53DB0FCD-A184-457E-BE80-D47C5C6730D9}" dt="2022-08-23T15:27:30.838" v="36396" actId="20577"/>
          <ac:spMkLst>
            <pc:docMk/>
            <pc:sldMk cId="4049089090" sldId="313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4T14:28:43.505" v="39440" actId="948"/>
          <ac:spMkLst>
            <pc:docMk/>
            <pc:sldMk cId="4049089090" sldId="313"/>
            <ac:spMk id="3" creationId="{400792E5-9ED7-46C4-9C77-27C8DA7ECC9A}"/>
          </ac:spMkLst>
        </pc:spChg>
        <pc:grpChg chg="add del mod">
          <ac:chgData name="li bo" userId="86e360d6c7446f46" providerId="LiveId" clId="{53DB0FCD-A184-457E-BE80-D47C5C6730D9}" dt="2022-08-23T16:13:56.746" v="36739" actId="165"/>
          <ac:grpSpMkLst>
            <pc:docMk/>
            <pc:sldMk cId="4049089090" sldId="313"/>
            <ac:grpSpMk id="23" creationId="{AD25831F-151B-4B91-A9FC-B45EF038E333}"/>
          </ac:grpSpMkLst>
        </pc:grpChg>
        <pc:grpChg chg="add mod">
          <ac:chgData name="li bo" userId="86e360d6c7446f46" providerId="LiveId" clId="{53DB0FCD-A184-457E-BE80-D47C5C6730D9}" dt="2022-08-23T16:26:37.672" v="36905" actId="164"/>
          <ac:grpSpMkLst>
            <pc:docMk/>
            <pc:sldMk cId="4049089090" sldId="313"/>
            <ac:grpSpMk id="42" creationId="{E0499CC0-E3C0-439F-8A3D-93049533F42C}"/>
          </ac:grpSpMkLst>
        </pc:grpChg>
        <pc:grpChg chg="add mod">
          <ac:chgData name="li bo" userId="86e360d6c7446f46" providerId="LiveId" clId="{53DB0FCD-A184-457E-BE80-D47C5C6730D9}" dt="2022-08-23T16:26:46.736" v="36906" actId="164"/>
          <ac:grpSpMkLst>
            <pc:docMk/>
            <pc:sldMk cId="4049089090" sldId="313"/>
            <ac:grpSpMk id="43" creationId="{E962DE50-50C6-4F8B-B1FE-14A470157202}"/>
          </ac:grpSpMkLst>
        </pc:grpChg>
        <pc:picChg chg="add del mod">
          <ac:chgData name="li bo" userId="86e360d6c7446f46" providerId="LiveId" clId="{53DB0FCD-A184-457E-BE80-D47C5C6730D9}" dt="2022-08-23T16:10:43.719" v="36688" actId="478"/>
          <ac:picMkLst>
            <pc:docMk/>
            <pc:sldMk cId="4049089090" sldId="313"/>
            <ac:picMk id="5" creationId="{D9B2673C-F2C5-4758-BCDF-877B98EAA27A}"/>
          </ac:picMkLst>
        </pc:picChg>
        <pc:picChg chg="del">
          <ac:chgData name="li bo" userId="86e360d6c7446f46" providerId="LiveId" clId="{53DB0FCD-A184-457E-BE80-D47C5C6730D9}" dt="2022-08-23T15:23:48.083" v="36349" actId="21"/>
          <ac:picMkLst>
            <pc:docMk/>
            <pc:sldMk cId="4049089090" sldId="313"/>
            <ac:picMk id="7" creationId="{4EA1D620-4056-42F0-ACD2-17C5F5EE257C}"/>
          </ac:picMkLst>
        </pc:picChg>
        <pc:picChg chg="add del mod">
          <ac:chgData name="li bo" userId="86e360d6c7446f46" providerId="LiveId" clId="{53DB0FCD-A184-457E-BE80-D47C5C6730D9}" dt="2022-08-23T16:10:42.009" v="36686" actId="478"/>
          <ac:picMkLst>
            <pc:docMk/>
            <pc:sldMk cId="4049089090" sldId="313"/>
            <ac:picMk id="8" creationId="{B4EA82C2-DA57-43AB-A94A-74AF45B3C933}"/>
          </ac:picMkLst>
        </pc:picChg>
        <pc:picChg chg="add del mod">
          <ac:chgData name="li bo" userId="86e360d6c7446f46" providerId="LiveId" clId="{53DB0FCD-A184-457E-BE80-D47C5C6730D9}" dt="2022-08-23T16:11:07.159" v="36692" actId="478"/>
          <ac:picMkLst>
            <pc:docMk/>
            <pc:sldMk cId="4049089090" sldId="313"/>
            <ac:picMk id="10" creationId="{B81911EB-2143-46C7-B9B5-577EFF862E4D}"/>
          </ac:picMkLst>
        </pc:picChg>
        <pc:picChg chg="add mod topLvl">
          <ac:chgData name="li bo" userId="86e360d6c7446f46" providerId="LiveId" clId="{53DB0FCD-A184-457E-BE80-D47C5C6730D9}" dt="2022-08-23T16:26:37.672" v="36905" actId="164"/>
          <ac:picMkLst>
            <pc:docMk/>
            <pc:sldMk cId="4049089090" sldId="313"/>
            <ac:picMk id="12" creationId="{0FE75AA6-CE94-456C-BF32-89EB38216564}"/>
          </ac:picMkLst>
        </pc:picChg>
        <pc:picChg chg="add del mod">
          <ac:chgData name="li bo" userId="86e360d6c7446f46" providerId="LiveId" clId="{53DB0FCD-A184-457E-BE80-D47C5C6730D9}" dt="2022-08-23T16:11:51.648" v="36699" actId="478"/>
          <ac:picMkLst>
            <pc:docMk/>
            <pc:sldMk cId="4049089090" sldId="313"/>
            <ac:picMk id="14" creationId="{6E75C991-5693-4A86-A4B4-8720E3F21A64}"/>
          </ac:picMkLst>
        </pc:picChg>
        <pc:picChg chg="add mod topLvl">
          <ac:chgData name="li bo" userId="86e360d6c7446f46" providerId="LiveId" clId="{53DB0FCD-A184-457E-BE80-D47C5C6730D9}" dt="2022-08-23T16:26:37.672" v="36905" actId="164"/>
          <ac:picMkLst>
            <pc:docMk/>
            <pc:sldMk cId="4049089090" sldId="313"/>
            <ac:picMk id="16" creationId="{0CDCAA67-DFCA-4F0F-A9DD-3539CE1C8C84}"/>
          </ac:picMkLst>
        </pc:picChg>
        <pc:picChg chg="add mod topLvl">
          <ac:chgData name="li bo" userId="86e360d6c7446f46" providerId="LiveId" clId="{53DB0FCD-A184-457E-BE80-D47C5C6730D9}" dt="2022-08-23T16:26:37.672" v="36905" actId="164"/>
          <ac:picMkLst>
            <pc:docMk/>
            <pc:sldMk cId="4049089090" sldId="313"/>
            <ac:picMk id="18" creationId="{B9141E48-FDCF-4576-9E36-562957E805C4}"/>
          </ac:picMkLst>
        </pc:picChg>
        <pc:picChg chg="del mod topLvl">
          <ac:chgData name="li bo" userId="86e360d6c7446f46" providerId="LiveId" clId="{53DB0FCD-A184-457E-BE80-D47C5C6730D9}" dt="2022-08-23T16:14:27.056" v="36765" actId="478"/>
          <ac:picMkLst>
            <pc:docMk/>
            <pc:sldMk cId="4049089090" sldId="313"/>
            <ac:picMk id="20" creationId="{32707384-F921-4586-8073-68CDB6EA8AA6}"/>
          </ac:picMkLst>
        </pc:picChg>
        <pc:picChg chg="del mod topLvl">
          <ac:chgData name="li bo" userId="86e360d6c7446f46" providerId="LiveId" clId="{53DB0FCD-A184-457E-BE80-D47C5C6730D9}" dt="2022-08-23T16:14:15.846" v="36751" actId="478"/>
          <ac:picMkLst>
            <pc:docMk/>
            <pc:sldMk cId="4049089090" sldId="313"/>
            <ac:picMk id="22" creationId="{FABF3609-806A-4A8A-99E6-C3494FCF4BAB}"/>
          </ac:picMkLst>
        </pc:picChg>
        <pc:picChg chg="add del mod ord">
          <ac:chgData name="li bo" userId="86e360d6c7446f46" providerId="LiveId" clId="{53DB0FCD-A184-457E-BE80-D47C5C6730D9}" dt="2022-08-23T16:26:37.672" v="36905" actId="164"/>
          <ac:picMkLst>
            <pc:docMk/>
            <pc:sldMk cId="4049089090" sldId="313"/>
            <ac:picMk id="25" creationId="{262FCA70-FDF7-4F4C-B1A5-A6B8E43A77F7}"/>
          </ac:picMkLst>
        </pc:picChg>
        <pc:picChg chg="mod ord">
          <ac:chgData name="li bo" userId="86e360d6c7446f46" providerId="LiveId" clId="{53DB0FCD-A184-457E-BE80-D47C5C6730D9}" dt="2022-08-23T16:26:37.672" v="36905" actId="164"/>
          <ac:picMkLst>
            <pc:docMk/>
            <pc:sldMk cId="4049089090" sldId="313"/>
            <ac:picMk id="27" creationId="{17EB3A74-1E39-40D2-8B6A-A304541AB735}"/>
          </ac:picMkLst>
        </pc:picChg>
        <pc:picChg chg="add mod">
          <ac:chgData name="li bo" userId="86e360d6c7446f46" providerId="LiveId" clId="{53DB0FCD-A184-457E-BE80-D47C5C6730D9}" dt="2022-08-23T16:26:46.736" v="36906" actId="164"/>
          <ac:picMkLst>
            <pc:docMk/>
            <pc:sldMk cId="4049089090" sldId="313"/>
            <ac:picMk id="28" creationId="{C726F1BB-CA83-4AD6-863C-23E2484352C3}"/>
          </ac:picMkLst>
        </pc:picChg>
        <pc:picChg chg="del mod">
          <ac:chgData name="li bo" userId="86e360d6c7446f46" providerId="LiveId" clId="{53DB0FCD-A184-457E-BE80-D47C5C6730D9}" dt="2022-08-23T16:18:04.735" v="36859" actId="478"/>
          <ac:picMkLst>
            <pc:docMk/>
            <pc:sldMk cId="4049089090" sldId="313"/>
            <ac:picMk id="30" creationId="{650CD1FB-9EE0-47A6-84BB-DD357E82C4AD}"/>
          </ac:picMkLst>
        </pc:picChg>
        <pc:picChg chg="del mod ord">
          <ac:chgData name="li bo" userId="86e360d6c7446f46" providerId="LiveId" clId="{53DB0FCD-A184-457E-BE80-D47C5C6730D9}" dt="2022-08-23T16:17:43.736" v="36849"/>
          <ac:picMkLst>
            <pc:docMk/>
            <pc:sldMk cId="4049089090" sldId="313"/>
            <ac:picMk id="32" creationId="{164D31AA-D216-47F5-8AD1-923571C430E4}"/>
          </ac:picMkLst>
        </pc:picChg>
        <pc:picChg chg="mod ord">
          <ac:chgData name="li bo" userId="86e360d6c7446f46" providerId="LiveId" clId="{53DB0FCD-A184-457E-BE80-D47C5C6730D9}" dt="2022-08-23T16:26:46.736" v="36906" actId="164"/>
          <ac:picMkLst>
            <pc:docMk/>
            <pc:sldMk cId="4049089090" sldId="313"/>
            <ac:picMk id="34" creationId="{9EAB72F3-82A4-4B92-BEE7-2EF3E78E3B9C}"/>
          </ac:picMkLst>
        </pc:picChg>
        <pc:picChg chg="add del mod">
          <ac:chgData name="li bo" userId="86e360d6c7446f46" providerId="LiveId" clId="{53DB0FCD-A184-457E-BE80-D47C5C6730D9}" dt="2022-08-23T16:23:16.938" v="36877" actId="478"/>
          <ac:picMkLst>
            <pc:docMk/>
            <pc:sldMk cId="4049089090" sldId="313"/>
            <ac:picMk id="36" creationId="{155F15DD-55C2-4DF5-88AE-537036C9AD55}"/>
          </ac:picMkLst>
        </pc:picChg>
        <pc:picChg chg="add mod">
          <ac:chgData name="li bo" userId="86e360d6c7446f46" providerId="LiveId" clId="{53DB0FCD-A184-457E-BE80-D47C5C6730D9}" dt="2022-08-24T14:28:48.032" v="39441" actId="1076"/>
          <ac:picMkLst>
            <pc:docMk/>
            <pc:sldMk cId="4049089090" sldId="313"/>
            <ac:picMk id="38" creationId="{24C9CFD6-8610-431F-9462-6CBA1F425457}"/>
          </ac:picMkLst>
        </pc:picChg>
        <pc:picChg chg="add mod">
          <ac:chgData name="li bo" userId="86e360d6c7446f46" providerId="LiveId" clId="{53DB0FCD-A184-457E-BE80-D47C5C6730D9}" dt="2022-08-24T14:28:48.032" v="39441" actId="1076"/>
          <ac:picMkLst>
            <pc:docMk/>
            <pc:sldMk cId="4049089090" sldId="313"/>
            <ac:picMk id="40" creationId="{E12953F4-9CE3-4F3E-A913-D4C689754B29}"/>
          </ac:picMkLst>
        </pc:picChg>
        <pc:picChg chg="add del mod">
          <ac:chgData name="li bo" userId="86e360d6c7446f46" providerId="LiveId" clId="{53DB0FCD-A184-457E-BE80-D47C5C6730D9}" dt="2022-08-23T16:26:22.499" v="36901"/>
          <ac:picMkLst>
            <pc:docMk/>
            <pc:sldMk cId="4049089090" sldId="313"/>
            <ac:picMk id="41" creationId="{64C5BB49-8626-45CB-8424-14C425662DE5}"/>
          </ac:picMkLst>
        </pc:picChg>
      </pc:sldChg>
      <pc:sldChg chg="addSp modSp add mod modNotesTx">
        <pc:chgData name="li bo" userId="86e360d6c7446f46" providerId="LiveId" clId="{53DB0FCD-A184-457E-BE80-D47C5C6730D9}" dt="2022-08-25T07:48:17.978" v="46472" actId="1076"/>
        <pc:sldMkLst>
          <pc:docMk/>
          <pc:sldMk cId="1257172440" sldId="314"/>
        </pc:sldMkLst>
        <pc:spChg chg="mod">
          <ac:chgData name="li bo" userId="86e360d6c7446f46" providerId="LiveId" clId="{53DB0FCD-A184-457E-BE80-D47C5C6730D9}" dt="2022-08-24T14:22:22.500" v="39350" actId="20577"/>
          <ac:spMkLst>
            <pc:docMk/>
            <pc:sldMk cId="1257172440" sldId="314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5T07:47:37.068" v="46464" actId="20577"/>
          <ac:spMkLst>
            <pc:docMk/>
            <pc:sldMk cId="1257172440" sldId="314"/>
            <ac:spMk id="3" creationId="{400792E5-9ED7-46C4-9C77-27C8DA7ECC9A}"/>
          </ac:spMkLst>
        </pc:spChg>
        <pc:picChg chg="add mod">
          <ac:chgData name="li bo" userId="86e360d6c7446f46" providerId="LiveId" clId="{53DB0FCD-A184-457E-BE80-D47C5C6730D9}" dt="2022-08-25T07:48:07.659" v="46469" actId="1076"/>
          <ac:picMkLst>
            <pc:docMk/>
            <pc:sldMk cId="1257172440" sldId="314"/>
            <ac:picMk id="4" creationId="{8B9B4C51-9F05-4A5A-A433-37EDE30D2866}"/>
          </ac:picMkLst>
        </pc:picChg>
        <pc:picChg chg="add mod">
          <ac:chgData name="li bo" userId="86e360d6c7446f46" providerId="LiveId" clId="{53DB0FCD-A184-457E-BE80-D47C5C6730D9}" dt="2022-08-25T07:48:07.659" v="46469" actId="1076"/>
          <ac:picMkLst>
            <pc:docMk/>
            <pc:sldMk cId="1257172440" sldId="314"/>
            <ac:picMk id="6" creationId="{96441251-D5EB-414C-94BC-8659E93FF8C4}"/>
          </ac:picMkLst>
        </pc:picChg>
        <pc:picChg chg="add mod">
          <ac:chgData name="li bo" userId="86e360d6c7446f46" providerId="LiveId" clId="{53DB0FCD-A184-457E-BE80-D47C5C6730D9}" dt="2022-08-25T07:48:17.978" v="46472" actId="1076"/>
          <ac:picMkLst>
            <pc:docMk/>
            <pc:sldMk cId="1257172440" sldId="314"/>
            <ac:picMk id="8" creationId="{26379A56-CD4A-4745-8F54-5C321D485836}"/>
          </ac:picMkLst>
        </pc:picChg>
      </pc:sldChg>
      <pc:sldChg chg="addSp delSp modSp add mod delAnim modAnim">
        <pc:chgData name="li bo" userId="86e360d6c7446f46" providerId="LiveId" clId="{53DB0FCD-A184-457E-BE80-D47C5C6730D9}" dt="2022-08-23T17:19:45.093" v="37239" actId="20577"/>
        <pc:sldMkLst>
          <pc:docMk/>
          <pc:sldMk cId="1665260154" sldId="315"/>
        </pc:sldMkLst>
        <pc:spChg chg="mod">
          <ac:chgData name="li bo" userId="86e360d6c7446f46" providerId="LiveId" clId="{53DB0FCD-A184-457E-BE80-D47C5C6730D9}" dt="2022-08-23T17:19:45.093" v="37239" actId="20577"/>
          <ac:spMkLst>
            <pc:docMk/>
            <pc:sldMk cId="1665260154" sldId="315"/>
            <ac:spMk id="3" creationId="{400792E5-9ED7-46C4-9C77-27C8DA7ECC9A}"/>
          </ac:spMkLst>
        </pc:spChg>
        <pc:grpChg chg="add mod">
          <ac:chgData name="li bo" userId="86e360d6c7446f46" providerId="LiveId" clId="{53DB0FCD-A184-457E-BE80-D47C5C6730D9}" dt="2022-08-23T16:45:55.787" v="37199" actId="1076"/>
          <ac:grpSpMkLst>
            <pc:docMk/>
            <pc:sldMk cId="1665260154" sldId="315"/>
            <ac:grpSpMk id="8" creationId="{5CC8198E-C5FC-4E6A-BD90-C6DE9D74D314}"/>
          </ac:grpSpMkLst>
        </pc:grpChg>
        <pc:grpChg chg="add mod">
          <ac:chgData name="li bo" userId="86e360d6c7446f46" providerId="LiveId" clId="{53DB0FCD-A184-457E-BE80-D47C5C6730D9}" dt="2022-08-23T16:49:12.412" v="37210" actId="1076"/>
          <ac:grpSpMkLst>
            <pc:docMk/>
            <pc:sldMk cId="1665260154" sldId="315"/>
            <ac:grpSpMk id="15" creationId="{1BF3FCDC-D6FC-44DF-8CCE-633D45080120}"/>
          </ac:grpSpMkLst>
        </pc:grpChg>
        <pc:picChg chg="add mod">
          <ac:chgData name="li bo" userId="86e360d6c7446f46" providerId="LiveId" clId="{53DB0FCD-A184-457E-BE80-D47C5C6730D9}" dt="2022-08-23T16:45:05.832" v="37188" actId="164"/>
          <ac:picMkLst>
            <pc:docMk/>
            <pc:sldMk cId="1665260154" sldId="315"/>
            <ac:picMk id="5" creationId="{F638A418-3FC3-4F76-8930-8B30C3AAA2A4}"/>
          </ac:picMkLst>
        </pc:picChg>
        <pc:picChg chg="add mod">
          <ac:chgData name="li bo" userId="86e360d6c7446f46" providerId="LiveId" clId="{53DB0FCD-A184-457E-BE80-D47C5C6730D9}" dt="2022-08-23T16:45:05.832" v="37188" actId="164"/>
          <ac:picMkLst>
            <pc:docMk/>
            <pc:sldMk cId="1665260154" sldId="315"/>
            <ac:picMk id="7" creationId="{FC439C12-FB40-4CEB-BD64-33E623DCD33D}"/>
          </ac:picMkLst>
        </pc:picChg>
        <pc:picChg chg="add mod">
          <ac:chgData name="li bo" userId="86e360d6c7446f46" providerId="LiveId" clId="{53DB0FCD-A184-457E-BE80-D47C5C6730D9}" dt="2022-08-23T16:49:05.001" v="37209" actId="164"/>
          <ac:picMkLst>
            <pc:docMk/>
            <pc:sldMk cId="1665260154" sldId="315"/>
            <ac:picMk id="10" creationId="{39B7C8E1-3942-451F-8366-4ACC22B4F1F7}"/>
          </ac:picMkLst>
        </pc:picChg>
        <pc:picChg chg="del">
          <ac:chgData name="li bo" userId="86e360d6c7446f46" providerId="LiveId" clId="{53DB0FCD-A184-457E-BE80-D47C5C6730D9}" dt="2022-08-23T16:26:56.199" v="36912" actId="478"/>
          <ac:picMkLst>
            <pc:docMk/>
            <pc:sldMk cId="1665260154" sldId="315"/>
            <ac:picMk id="12" creationId="{0FE75AA6-CE94-456C-BF32-89EB38216564}"/>
          </ac:picMkLst>
        </pc:picChg>
        <pc:picChg chg="add del mod modCrop">
          <ac:chgData name="li bo" userId="86e360d6c7446f46" providerId="LiveId" clId="{53DB0FCD-A184-457E-BE80-D47C5C6730D9}" dt="2022-08-23T16:44:46.162" v="37180" actId="478"/>
          <ac:picMkLst>
            <pc:docMk/>
            <pc:sldMk cId="1665260154" sldId="315"/>
            <ac:picMk id="13" creationId="{37A02B5F-92E7-4E84-8309-AEA953624D3B}"/>
          </ac:picMkLst>
        </pc:picChg>
        <pc:picChg chg="add mod">
          <ac:chgData name="li bo" userId="86e360d6c7446f46" providerId="LiveId" clId="{53DB0FCD-A184-457E-BE80-D47C5C6730D9}" dt="2022-08-23T16:49:05.001" v="37209" actId="164"/>
          <ac:picMkLst>
            <pc:docMk/>
            <pc:sldMk cId="1665260154" sldId="315"/>
            <ac:picMk id="14" creationId="{6D07F30D-FF6E-40A2-84EA-79FF31AEC5A4}"/>
          </ac:picMkLst>
        </pc:picChg>
        <pc:picChg chg="del">
          <ac:chgData name="li bo" userId="86e360d6c7446f46" providerId="LiveId" clId="{53DB0FCD-A184-457E-BE80-D47C5C6730D9}" dt="2022-08-23T16:26:52.529" v="36907" actId="478"/>
          <ac:picMkLst>
            <pc:docMk/>
            <pc:sldMk cId="1665260154" sldId="315"/>
            <ac:picMk id="16" creationId="{0CDCAA67-DFCA-4F0F-A9DD-3539CE1C8C84}"/>
          </ac:picMkLst>
        </pc:picChg>
        <pc:picChg chg="del">
          <ac:chgData name="li bo" userId="86e360d6c7446f46" providerId="LiveId" clId="{53DB0FCD-A184-457E-BE80-D47C5C6730D9}" dt="2022-08-23T16:26:55.039" v="36910" actId="478"/>
          <ac:picMkLst>
            <pc:docMk/>
            <pc:sldMk cId="1665260154" sldId="315"/>
            <ac:picMk id="18" creationId="{B9141E48-FDCF-4576-9E36-562957E805C4}"/>
          </ac:picMkLst>
        </pc:picChg>
        <pc:picChg chg="add mod modCrop">
          <ac:chgData name="li bo" userId="86e360d6c7446f46" providerId="LiveId" clId="{53DB0FCD-A184-457E-BE80-D47C5C6730D9}" dt="2022-08-23T16:45:58.842" v="37201" actId="14100"/>
          <ac:picMkLst>
            <pc:docMk/>
            <pc:sldMk cId="1665260154" sldId="315"/>
            <ac:picMk id="19" creationId="{6B4DA62D-F738-4C55-A554-A4B67AFF7FA3}"/>
          </ac:picMkLst>
        </pc:picChg>
        <pc:picChg chg="del">
          <ac:chgData name="li bo" userId="86e360d6c7446f46" providerId="LiveId" clId="{53DB0FCD-A184-457E-BE80-D47C5C6730D9}" dt="2022-08-23T16:26:56.599" v="36913" actId="478"/>
          <ac:picMkLst>
            <pc:docMk/>
            <pc:sldMk cId="1665260154" sldId="315"/>
            <ac:picMk id="25" creationId="{262FCA70-FDF7-4F4C-B1A5-A6B8E43A77F7}"/>
          </ac:picMkLst>
        </pc:picChg>
        <pc:picChg chg="del">
          <ac:chgData name="li bo" userId="86e360d6c7446f46" providerId="LiveId" clId="{53DB0FCD-A184-457E-BE80-D47C5C6730D9}" dt="2022-08-23T16:26:55.709" v="36911" actId="478"/>
          <ac:picMkLst>
            <pc:docMk/>
            <pc:sldMk cId="1665260154" sldId="315"/>
            <ac:picMk id="27" creationId="{17EB3A74-1E39-40D2-8B6A-A304541AB735}"/>
          </ac:picMkLst>
        </pc:picChg>
        <pc:picChg chg="del">
          <ac:chgData name="li bo" userId="86e360d6c7446f46" providerId="LiveId" clId="{53DB0FCD-A184-457E-BE80-D47C5C6730D9}" dt="2022-08-23T16:26:54.039" v="36909" actId="478"/>
          <ac:picMkLst>
            <pc:docMk/>
            <pc:sldMk cId="1665260154" sldId="315"/>
            <ac:picMk id="28" creationId="{C726F1BB-CA83-4AD6-863C-23E2484352C3}"/>
          </ac:picMkLst>
        </pc:picChg>
        <pc:picChg chg="del">
          <ac:chgData name="li bo" userId="86e360d6c7446f46" providerId="LiveId" clId="{53DB0FCD-A184-457E-BE80-D47C5C6730D9}" dt="2022-08-23T16:26:53.249" v="36908" actId="478"/>
          <ac:picMkLst>
            <pc:docMk/>
            <pc:sldMk cId="1665260154" sldId="315"/>
            <ac:picMk id="34" creationId="{9EAB72F3-82A4-4B92-BEE7-2EF3E78E3B9C}"/>
          </ac:picMkLst>
        </pc:picChg>
        <pc:picChg chg="del">
          <ac:chgData name="li bo" userId="86e360d6c7446f46" providerId="LiveId" clId="{53DB0FCD-A184-457E-BE80-D47C5C6730D9}" dt="2022-08-23T16:26:27.749" v="36903" actId="478"/>
          <ac:picMkLst>
            <pc:docMk/>
            <pc:sldMk cId="1665260154" sldId="315"/>
            <ac:picMk id="38" creationId="{24C9CFD6-8610-431F-9462-6CBA1F425457}"/>
          </ac:picMkLst>
        </pc:picChg>
        <pc:picChg chg="del">
          <ac:chgData name="li bo" userId="86e360d6c7446f46" providerId="LiveId" clId="{53DB0FCD-A184-457E-BE80-D47C5C6730D9}" dt="2022-08-23T16:26:28.089" v="36904" actId="478"/>
          <ac:picMkLst>
            <pc:docMk/>
            <pc:sldMk cId="1665260154" sldId="315"/>
            <ac:picMk id="40" creationId="{E12953F4-9CE3-4F3E-A913-D4C689754B29}"/>
          </ac:picMkLst>
        </pc:picChg>
      </pc:sldChg>
      <pc:sldChg chg="modSp add mod">
        <pc:chgData name="li bo" userId="86e360d6c7446f46" providerId="LiveId" clId="{53DB0FCD-A184-457E-BE80-D47C5C6730D9}" dt="2022-08-26T06:37:38.944" v="55548" actId="14100"/>
        <pc:sldMkLst>
          <pc:docMk/>
          <pc:sldMk cId="1803978784" sldId="316"/>
        </pc:sldMkLst>
        <pc:spChg chg="mod">
          <ac:chgData name="li bo" userId="86e360d6c7446f46" providerId="LiveId" clId="{53DB0FCD-A184-457E-BE80-D47C5C6730D9}" dt="2022-08-26T06:37:38.944" v="55548" actId="14100"/>
          <ac:spMkLst>
            <pc:docMk/>
            <pc:sldMk cId="1803978784" sldId="316"/>
            <ac:spMk id="3" creationId="{400792E5-9ED7-46C4-9C77-27C8DA7ECC9A}"/>
          </ac:spMkLst>
        </pc:spChg>
      </pc:sldChg>
      <pc:sldChg chg="addSp delSp modSp add mod">
        <pc:chgData name="li bo" userId="86e360d6c7446f46" providerId="LiveId" clId="{53DB0FCD-A184-457E-BE80-D47C5C6730D9}" dt="2022-08-24T16:00:28.340" v="41346" actId="20577"/>
        <pc:sldMkLst>
          <pc:docMk/>
          <pc:sldMk cId="1173324660" sldId="317"/>
        </pc:sldMkLst>
        <pc:spChg chg="mod">
          <ac:chgData name="li bo" userId="86e360d6c7446f46" providerId="LiveId" clId="{53DB0FCD-A184-457E-BE80-D47C5C6730D9}" dt="2022-08-24T07:23:35.890" v="39002" actId="20577"/>
          <ac:spMkLst>
            <pc:docMk/>
            <pc:sldMk cId="1173324660" sldId="317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4T16:00:28.340" v="41346" actId="20577"/>
          <ac:spMkLst>
            <pc:docMk/>
            <pc:sldMk cId="1173324660" sldId="317"/>
            <ac:spMk id="3" creationId="{400792E5-9ED7-46C4-9C77-27C8DA7ECC9A}"/>
          </ac:spMkLst>
        </pc:spChg>
        <pc:grpChg chg="del">
          <ac:chgData name="li bo" userId="86e360d6c7446f46" providerId="LiveId" clId="{53DB0FCD-A184-457E-BE80-D47C5C6730D9}" dt="2022-08-24T07:22:03.255" v="38952" actId="478"/>
          <ac:grpSpMkLst>
            <pc:docMk/>
            <pc:sldMk cId="1173324660" sldId="317"/>
            <ac:grpSpMk id="8" creationId="{5CC8198E-C5FC-4E6A-BD90-C6DE9D74D314}"/>
          </ac:grpSpMkLst>
        </pc:grpChg>
        <pc:grpChg chg="del">
          <ac:chgData name="li bo" userId="86e360d6c7446f46" providerId="LiveId" clId="{53DB0FCD-A184-457E-BE80-D47C5C6730D9}" dt="2022-08-24T07:22:04.017" v="38954" actId="478"/>
          <ac:grpSpMkLst>
            <pc:docMk/>
            <pc:sldMk cId="1173324660" sldId="317"/>
            <ac:grpSpMk id="15" creationId="{1BF3FCDC-D6FC-44DF-8CCE-633D45080120}"/>
          </ac:grpSpMkLst>
        </pc:grpChg>
        <pc:picChg chg="add mod">
          <ac:chgData name="li bo" userId="86e360d6c7446f46" providerId="LiveId" clId="{53DB0FCD-A184-457E-BE80-D47C5C6730D9}" dt="2022-08-24T16:00:08.586" v="41329" actId="1076"/>
          <ac:picMkLst>
            <pc:docMk/>
            <pc:sldMk cId="1173324660" sldId="317"/>
            <ac:picMk id="6" creationId="{1A49464C-30AE-43F1-A4A3-A891655958C9}"/>
          </ac:picMkLst>
        </pc:picChg>
        <pc:picChg chg="del">
          <ac:chgData name="li bo" userId="86e360d6c7446f46" providerId="LiveId" clId="{53DB0FCD-A184-457E-BE80-D47C5C6730D9}" dt="2022-08-24T07:22:03.647" v="38953" actId="478"/>
          <ac:picMkLst>
            <pc:docMk/>
            <pc:sldMk cId="1173324660" sldId="317"/>
            <ac:picMk id="19" creationId="{6B4DA62D-F738-4C55-A554-A4B67AFF7FA3}"/>
          </ac:picMkLst>
        </pc:picChg>
      </pc:sldChg>
      <pc:sldChg chg="addSp delSp modSp add mod modNotesTx">
        <pc:chgData name="li bo" userId="86e360d6c7446f46" providerId="LiveId" clId="{53DB0FCD-A184-457E-BE80-D47C5C6730D9}" dt="2022-09-22T01:31:25.585" v="78640" actId="20577"/>
        <pc:sldMkLst>
          <pc:docMk/>
          <pc:sldMk cId="294001201" sldId="318"/>
        </pc:sldMkLst>
        <pc:spChg chg="mod">
          <ac:chgData name="li bo" userId="86e360d6c7446f46" providerId="LiveId" clId="{53DB0FCD-A184-457E-BE80-D47C5C6730D9}" dt="2022-08-24T14:22:01.854" v="39306"/>
          <ac:spMkLst>
            <pc:docMk/>
            <pc:sldMk cId="294001201" sldId="318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5T02:16:16.683" v="44104" actId="20577"/>
          <ac:spMkLst>
            <pc:docMk/>
            <pc:sldMk cId="294001201" sldId="318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4T15:22:03.245" v="40348" actId="1076"/>
          <ac:spMkLst>
            <pc:docMk/>
            <pc:sldMk cId="294001201" sldId="318"/>
            <ac:spMk id="8" creationId="{394EA3E6-6E99-48E6-A580-446E054D6FAD}"/>
          </ac:spMkLst>
        </pc:spChg>
        <pc:picChg chg="add mod ord">
          <ac:chgData name="li bo" userId="86e360d6c7446f46" providerId="LiveId" clId="{53DB0FCD-A184-457E-BE80-D47C5C6730D9}" dt="2022-08-25T02:17:02.636" v="44114" actId="1076"/>
          <ac:picMkLst>
            <pc:docMk/>
            <pc:sldMk cId="294001201" sldId="318"/>
            <ac:picMk id="5" creationId="{CC0CC361-4864-429C-832C-1D30D19B5B61}"/>
          </ac:picMkLst>
        </pc:picChg>
        <pc:picChg chg="add del mod">
          <ac:chgData name="li bo" userId="86e360d6c7446f46" providerId="LiveId" clId="{53DB0FCD-A184-457E-BE80-D47C5C6730D9}" dt="2022-08-25T02:16:58.771" v="44112" actId="478"/>
          <ac:picMkLst>
            <pc:docMk/>
            <pc:sldMk cId="294001201" sldId="318"/>
            <ac:picMk id="7" creationId="{8EBD8BB5-4C7F-468E-A1D8-4248EC037813}"/>
          </ac:picMkLst>
        </pc:picChg>
        <pc:picChg chg="add mod">
          <ac:chgData name="li bo" userId="86e360d6c7446f46" providerId="LiveId" clId="{53DB0FCD-A184-457E-BE80-D47C5C6730D9}" dt="2022-08-25T02:17:16.565" v="44119" actId="1076"/>
          <ac:picMkLst>
            <pc:docMk/>
            <pc:sldMk cId="294001201" sldId="318"/>
            <ac:picMk id="10" creationId="{29E3C23A-7CB2-4220-98C2-B9A86C806A76}"/>
          </ac:picMkLst>
        </pc:picChg>
      </pc:sldChg>
      <pc:sldChg chg="addSp delSp modSp add mod">
        <pc:chgData name="li bo" userId="86e360d6c7446f46" providerId="LiveId" clId="{53DB0FCD-A184-457E-BE80-D47C5C6730D9}" dt="2022-08-26T09:52:25.704" v="58312" actId="207"/>
        <pc:sldMkLst>
          <pc:docMk/>
          <pc:sldMk cId="231535632" sldId="319"/>
        </pc:sldMkLst>
        <pc:spChg chg="mod">
          <ac:chgData name="li bo" userId="86e360d6c7446f46" providerId="LiveId" clId="{53DB0FCD-A184-457E-BE80-D47C5C6730D9}" dt="2022-08-24T16:15:47.542" v="41851" actId="20577"/>
          <ac:spMkLst>
            <pc:docMk/>
            <pc:sldMk cId="231535632" sldId="319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4T17:19:46.551" v="42755" actId="113"/>
          <ac:spMkLst>
            <pc:docMk/>
            <pc:sldMk cId="231535632" sldId="319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6T09:52:25.704" v="58312" actId="207"/>
          <ac:spMkLst>
            <pc:docMk/>
            <pc:sldMk cId="231535632" sldId="319"/>
            <ac:spMk id="11" creationId="{5C3EDD68-AC08-4DA9-A78D-AC7CB686B303}"/>
          </ac:spMkLst>
        </pc:spChg>
        <pc:picChg chg="del mod">
          <ac:chgData name="li bo" userId="86e360d6c7446f46" providerId="LiveId" clId="{53DB0FCD-A184-457E-BE80-D47C5C6730D9}" dt="2022-08-24T15:27:14.424" v="40374" actId="478"/>
          <ac:picMkLst>
            <pc:docMk/>
            <pc:sldMk cId="231535632" sldId="319"/>
            <ac:picMk id="5" creationId="{6F84950B-243F-4650-9F41-546226738811}"/>
          </ac:picMkLst>
        </pc:picChg>
        <pc:picChg chg="del mod ord">
          <ac:chgData name="li bo" userId="86e360d6c7446f46" providerId="LiveId" clId="{53DB0FCD-A184-457E-BE80-D47C5C6730D9}" dt="2022-08-24T16:17:04.388" v="41874" actId="478"/>
          <ac:picMkLst>
            <pc:docMk/>
            <pc:sldMk cId="231535632" sldId="319"/>
            <ac:picMk id="7" creationId="{CE07B1DB-652D-42F6-8F03-F9876CE76910}"/>
          </ac:picMkLst>
        </pc:picChg>
        <pc:picChg chg="add del mod">
          <ac:chgData name="li bo" userId="86e360d6c7446f46" providerId="LiveId" clId="{53DB0FCD-A184-457E-BE80-D47C5C6730D9}" dt="2022-08-24T15:30:55.373" v="40564"/>
          <ac:picMkLst>
            <pc:docMk/>
            <pc:sldMk cId="231535632" sldId="319"/>
            <ac:picMk id="8" creationId="{6ABC48A5-A835-4D32-8CD2-83CEA1916AFB}"/>
          </ac:picMkLst>
        </pc:picChg>
        <pc:picChg chg="add del mod">
          <ac:chgData name="li bo" userId="86e360d6c7446f46" providerId="LiveId" clId="{53DB0FCD-A184-457E-BE80-D47C5C6730D9}" dt="2022-08-24T15:30:55.373" v="40564"/>
          <ac:picMkLst>
            <pc:docMk/>
            <pc:sldMk cId="231535632" sldId="319"/>
            <ac:picMk id="9" creationId="{0F03D766-9475-4813-8ED5-005A365C3D4D}"/>
          </ac:picMkLst>
        </pc:picChg>
        <pc:picChg chg="add del mod">
          <ac:chgData name="li bo" userId="86e360d6c7446f46" providerId="LiveId" clId="{53DB0FCD-A184-457E-BE80-D47C5C6730D9}" dt="2022-08-24T15:30:55.373" v="40564"/>
          <ac:picMkLst>
            <pc:docMk/>
            <pc:sldMk cId="231535632" sldId="319"/>
            <ac:picMk id="10" creationId="{EC7DD2D9-187C-4FBA-AF8D-E38207DCAB81}"/>
          </ac:picMkLst>
        </pc:picChg>
        <pc:picChg chg="del mod ord">
          <ac:chgData name="li bo" userId="86e360d6c7446f46" providerId="LiveId" clId="{53DB0FCD-A184-457E-BE80-D47C5C6730D9}" dt="2022-08-24T16:18:16.884" v="41953" actId="478"/>
          <ac:picMkLst>
            <pc:docMk/>
            <pc:sldMk cId="231535632" sldId="319"/>
            <ac:picMk id="13" creationId="{72DDFCD5-0207-46A1-AE20-432FDBB6ACE7}"/>
          </ac:picMkLst>
        </pc:picChg>
        <pc:picChg chg="del mod ord">
          <ac:chgData name="li bo" userId="86e360d6c7446f46" providerId="LiveId" clId="{53DB0FCD-A184-457E-BE80-D47C5C6730D9}" dt="2022-08-24T17:19:25.241" v="42747" actId="478"/>
          <ac:picMkLst>
            <pc:docMk/>
            <pc:sldMk cId="231535632" sldId="319"/>
            <ac:picMk id="15" creationId="{F2AD8A2B-D4B6-449F-90FD-F6B7132C41F4}"/>
          </ac:picMkLst>
        </pc:picChg>
        <pc:picChg chg="mod ord">
          <ac:chgData name="li bo" userId="86e360d6c7446f46" providerId="LiveId" clId="{53DB0FCD-A184-457E-BE80-D47C5C6730D9}" dt="2022-08-24T17:19:25.241" v="42749" actId="962"/>
          <ac:picMkLst>
            <pc:docMk/>
            <pc:sldMk cId="231535632" sldId="319"/>
            <ac:picMk id="17" creationId="{CD1EA66D-0F67-455D-9A38-6F2196A5D3DD}"/>
          </ac:picMkLst>
        </pc:picChg>
      </pc:sldChg>
      <pc:sldChg chg="addSp delSp modSp add mod">
        <pc:chgData name="li bo" userId="86e360d6c7446f46" providerId="LiveId" clId="{53DB0FCD-A184-457E-BE80-D47C5C6730D9}" dt="2022-08-24T17:20:08.806" v="42769" actId="962"/>
        <pc:sldMkLst>
          <pc:docMk/>
          <pc:sldMk cId="80107740" sldId="320"/>
        </pc:sldMkLst>
        <pc:spChg chg="mod">
          <ac:chgData name="li bo" userId="86e360d6c7446f46" providerId="LiveId" clId="{53DB0FCD-A184-457E-BE80-D47C5C6730D9}" dt="2022-08-24T16:15:49.133" v="41852" actId="20577"/>
          <ac:spMkLst>
            <pc:docMk/>
            <pc:sldMk cId="80107740" sldId="320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4T17:18:32.865" v="42712" actId="14100"/>
          <ac:spMkLst>
            <pc:docMk/>
            <pc:sldMk cId="80107740" sldId="320"/>
            <ac:spMk id="3" creationId="{400792E5-9ED7-46C4-9C77-27C8DA7ECC9A}"/>
          </ac:spMkLst>
        </pc:spChg>
        <pc:picChg chg="del mod">
          <ac:chgData name="li bo" userId="86e360d6c7446f46" providerId="LiveId" clId="{53DB0FCD-A184-457E-BE80-D47C5C6730D9}" dt="2022-08-24T15:35:30.060" v="40646" actId="478"/>
          <ac:picMkLst>
            <pc:docMk/>
            <pc:sldMk cId="80107740" sldId="320"/>
            <ac:picMk id="4" creationId="{F9B8B028-B1EA-4929-A9AD-8B49D6DDEB90}"/>
          </ac:picMkLst>
        </pc:picChg>
        <pc:picChg chg="del mod">
          <ac:chgData name="li bo" userId="86e360d6c7446f46" providerId="LiveId" clId="{53DB0FCD-A184-457E-BE80-D47C5C6730D9}" dt="2022-08-24T15:38:30.273" v="40698" actId="478"/>
          <ac:picMkLst>
            <pc:docMk/>
            <pc:sldMk cId="80107740" sldId="320"/>
            <ac:picMk id="5" creationId="{90ED53D2-437D-464C-AB80-B2C91663ED1B}"/>
          </ac:picMkLst>
        </pc:picChg>
        <pc:picChg chg="del mod">
          <ac:chgData name="li bo" userId="86e360d6c7446f46" providerId="LiveId" clId="{53DB0FCD-A184-457E-BE80-D47C5C6730D9}" dt="2022-08-24T15:38:39.124" v="40711" actId="478"/>
          <ac:picMkLst>
            <pc:docMk/>
            <pc:sldMk cId="80107740" sldId="320"/>
            <ac:picMk id="6" creationId="{1030F6F3-A6A6-4491-A067-29F8720849EC}"/>
          </ac:picMkLst>
        </pc:picChg>
        <pc:picChg chg="add del mod">
          <ac:chgData name="li bo" userId="86e360d6c7446f46" providerId="LiveId" clId="{53DB0FCD-A184-457E-BE80-D47C5C6730D9}" dt="2022-08-24T15:34:20.404" v="40626" actId="478"/>
          <ac:picMkLst>
            <pc:docMk/>
            <pc:sldMk cId="80107740" sldId="320"/>
            <ac:picMk id="7" creationId="{7EBCD9DA-9946-46A7-81C6-04097766A53E}"/>
          </ac:picMkLst>
        </pc:picChg>
        <pc:picChg chg="del mod ord">
          <ac:chgData name="li bo" userId="86e360d6c7446f46" providerId="LiveId" clId="{53DB0FCD-A184-457E-BE80-D47C5C6730D9}" dt="2022-08-24T16:17:23.298" v="41892" actId="478"/>
          <ac:picMkLst>
            <pc:docMk/>
            <pc:sldMk cId="80107740" sldId="320"/>
            <ac:picMk id="9" creationId="{C22CEE1B-FB05-41FF-ACC8-2358F1123AFD}"/>
          </ac:picMkLst>
        </pc:picChg>
        <pc:picChg chg="mod ord">
          <ac:chgData name="li bo" userId="86e360d6c7446f46" providerId="LiveId" clId="{53DB0FCD-A184-457E-BE80-D47C5C6730D9}" dt="2022-08-24T15:42:52.463" v="41037" actId="1076"/>
          <ac:picMkLst>
            <pc:docMk/>
            <pc:sldMk cId="80107740" sldId="320"/>
            <ac:picMk id="11" creationId="{045DE0D6-8B47-44C8-ADE2-B8D353F9FC06}"/>
          </ac:picMkLst>
        </pc:picChg>
        <pc:picChg chg="del mod ord">
          <ac:chgData name="li bo" userId="86e360d6c7446f46" providerId="LiveId" clId="{53DB0FCD-A184-457E-BE80-D47C5C6730D9}" dt="2022-08-24T15:38:47.360" v="40726" actId="478"/>
          <ac:picMkLst>
            <pc:docMk/>
            <pc:sldMk cId="80107740" sldId="320"/>
            <ac:picMk id="13" creationId="{62674338-4D53-4257-80CD-2389D56B93E9}"/>
          </ac:picMkLst>
        </pc:picChg>
        <pc:picChg chg="del mod ord">
          <ac:chgData name="li bo" userId="86e360d6c7446f46" providerId="LiveId" clId="{53DB0FCD-A184-457E-BE80-D47C5C6730D9}" dt="2022-08-24T15:39:37.438" v="40742" actId="478"/>
          <ac:picMkLst>
            <pc:docMk/>
            <pc:sldMk cId="80107740" sldId="320"/>
            <ac:picMk id="15" creationId="{3862D3AB-1645-4C53-A57F-8619F42FF01D}"/>
          </ac:picMkLst>
        </pc:picChg>
        <pc:picChg chg="del mod ord">
          <ac:chgData name="li bo" userId="86e360d6c7446f46" providerId="LiveId" clId="{53DB0FCD-A184-457E-BE80-D47C5C6730D9}" dt="2022-08-24T15:40:02.858" v="40758" actId="478"/>
          <ac:picMkLst>
            <pc:docMk/>
            <pc:sldMk cId="80107740" sldId="320"/>
            <ac:picMk id="17" creationId="{BBFAC6DD-239F-444C-BEB7-A29FE37E881D}"/>
          </ac:picMkLst>
        </pc:picChg>
        <pc:picChg chg="mod ord">
          <ac:chgData name="li bo" userId="86e360d6c7446f46" providerId="LiveId" clId="{53DB0FCD-A184-457E-BE80-D47C5C6730D9}" dt="2022-08-24T15:42:52.463" v="41037" actId="1076"/>
          <ac:picMkLst>
            <pc:docMk/>
            <pc:sldMk cId="80107740" sldId="320"/>
            <ac:picMk id="19" creationId="{A05C40A3-271E-428C-AECE-CCDE9AA16552}"/>
          </ac:picMkLst>
        </pc:picChg>
        <pc:picChg chg="add del mod">
          <ac:chgData name="li bo" userId="86e360d6c7446f46" providerId="LiveId" clId="{53DB0FCD-A184-457E-BE80-D47C5C6730D9}" dt="2022-08-24T15:43:21.535" v="41051" actId="478"/>
          <ac:picMkLst>
            <pc:docMk/>
            <pc:sldMk cId="80107740" sldId="320"/>
            <ac:picMk id="20" creationId="{E6B8F419-C2A9-43A1-90E7-0F1FDB670FB7}"/>
          </ac:picMkLst>
        </pc:picChg>
        <pc:picChg chg="add del mod">
          <ac:chgData name="li bo" userId="86e360d6c7446f46" providerId="LiveId" clId="{53DB0FCD-A184-457E-BE80-D47C5C6730D9}" dt="2022-08-24T15:44:03.532" v="41083" actId="478"/>
          <ac:picMkLst>
            <pc:docMk/>
            <pc:sldMk cId="80107740" sldId="320"/>
            <ac:picMk id="21" creationId="{0DB794ED-4684-4783-ADA6-638D5BA02885}"/>
          </ac:picMkLst>
        </pc:picChg>
        <pc:picChg chg="del mod ord">
          <ac:chgData name="li bo" userId="86e360d6c7446f46" providerId="LiveId" clId="{53DB0FCD-A184-457E-BE80-D47C5C6730D9}" dt="2022-08-24T15:43:36.539" v="41066" actId="478"/>
          <ac:picMkLst>
            <pc:docMk/>
            <pc:sldMk cId="80107740" sldId="320"/>
            <ac:picMk id="23" creationId="{A597F63C-E3B2-4659-B358-52E98F290AE4}"/>
          </ac:picMkLst>
        </pc:picChg>
        <pc:picChg chg="mod ord">
          <ac:chgData name="li bo" userId="86e360d6c7446f46" providerId="LiveId" clId="{53DB0FCD-A184-457E-BE80-D47C5C6730D9}" dt="2022-08-24T15:43:36.539" v="41068" actId="962"/>
          <ac:picMkLst>
            <pc:docMk/>
            <pc:sldMk cId="80107740" sldId="320"/>
            <ac:picMk id="25" creationId="{E86EC730-7537-47A0-A01C-1AA6669DA566}"/>
          </ac:picMkLst>
        </pc:picChg>
        <pc:picChg chg="del mod ord">
          <ac:chgData name="li bo" userId="86e360d6c7446f46" providerId="LiveId" clId="{53DB0FCD-A184-457E-BE80-D47C5C6730D9}" dt="2022-08-24T16:27:26.421" v="42084" actId="478"/>
          <ac:picMkLst>
            <pc:docMk/>
            <pc:sldMk cId="80107740" sldId="320"/>
            <ac:picMk id="27" creationId="{2EF73F69-6B96-431F-98D6-A8C0FA40B81D}"/>
          </ac:picMkLst>
        </pc:picChg>
        <pc:picChg chg="add del mod">
          <ac:chgData name="li bo" userId="86e360d6c7446f46" providerId="LiveId" clId="{53DB0FCD-A184-457E-BE80-D47C5C6730D9}" dt="2022-08-24T15:55:15.932" v="41276" actId="478"/>
          <ac:picMkLst>
            <pc:docMk/>
            <pc:sldMk cId="80107740" sldId="320"/>
            <ac:picMk id="28" creationId="{4248CA49-E636-49A8-93E1-EDF1476062EC}"/>
          </ac:picMkLst>
        </pc:picChg>
        <pc:picChg chg="del mod ord">
          <ac:chgData name="li bo" userId="86e360d6c7446f46" providerId="LiveId" clId="{53DB0FCD-A184-457E-BE80-D47C5C6730D9}" dt="2022-08-24T16:17:40.485" v="41906" actId="478"/>
          <ac:picMkLst>
            <pc:docMk/>
            <pc:sldMk cId="80107740" sldId="320"/>
            <ac:picMk id="30" creationId="{170AD382-3C03-4DB3-968F-0853368612E4}"/>
          </ac:picMkLst>
        </pc:picChg>
        <pc:picChg chg="del mod ord">
          <ac:chgData name="li bo" userId="86e360d6c7446f46" providerId="LiveId" clId="{53DB0FCD-A184-457E-BE80-D47C5C6730D9}" dt="2022-08-24T16:18:07.037" v="41938" actId="478"/>
          <ac:picMkLst>
            <pc:docMk/>
            <pc:sldMk cId="80107740" sldId="320"/>
            <ac:picMk id="32" creationId="{EC38DBC4-4431-4CDB-BDA4-6D350B697C4E}"/>
          </ac:picMkLst>
        </pc:picChg>
        <pc:picChg chg="del mod ord">
          <ac:chgData name="li bo" userId="86e360d6c7446f46" providerId="LiveId" clId="{53DB0FCD-A184-457E-BE80-D47C5C6730D9}" dt="2022-08-24T16:17:56.203" v="41921" actId="478"/>
          <ac:picMkLst>
            <pc:docMk/>
            <pc:sldMk cId="80107740" sldId="320"/>
            <ac:picMk id="34" creationId="{D413B13B-6832-4CBB-A8BF-830913159303}"/>
          </ac:picMkLst>
        </pc:picChg>
        <pc:picChg chg="del mod ord">
          <ac:chgData name="li bo" userId="86e360d6c7446f46" providerId="LiveId" clId="{53DB0FCD-A184-457E-BE80-D47C5C6730D9}" dt="2022-08-24T17:20:08.806" v="42767" actId="478"/>
          <ac:picMkLst>
            <pc:docMk/>
            <pc:sldMk cId="80107740" sldId="320"/>
            <ac:picMk id="36" creationId="{BD1E380E-2A6F-4021-81DE-D414759014A4}"/>
          </ac:picMkLst>
        </pc:picChg>
        <pc:picChg chg="mod ord">
          <ac:chgData name="li bo" userId="86e360d6c7446f46" providerId="LiveId" clId="{53DB0FCD-A184-457E-BE80-D47C5C6730D9}" dt="2022-08-24T16:18:07.037" v="41940" actId="962"/>
          <ac:picMkLst>
            <pc:docMk/>
            <pc:sldMk cId="80107740" sldId="320"/>
            <ac:picMk id="38" creationId="{482494D8-7B22-4B4C-9003-439EEC51ED2A}"/>
          </ac:picMkLst>
        </pc:picChg>
        <pc:picChg chg="mod ord">
          <ac:chgData name="li bo" userId="86e360d6c7446f46" providerId="LiveId" clId="{53DB0FCD-A184-457E-BE80-D47C5C6730D9}" dt="2022-08-24T16:27:26.422" v="42086" actId="962"/>
          <ac:picMkLst>
            <pc:docMk/>
            <pc:sldMk cId="80107740" sldId="320"/>
            <ac:picMk id="40" creationId="{12A69B98-973E-4FE7-BB4B-CAE1B6B75B38}"/>
          </ac:picMkLst>
        </pc:picChg>
        <pc:picChg chg="mod ord">
          <ac:chgData name="li bo" userId="86e360d6c7446f46" providerId="LiveId" clId="{53DB0FCD-A184-457E-BE80-D47C5C6730D9}" dt="2022-08-24T17:20:08.806" v="42769" actId="962"/>
          <ac:picMkLst>
            <pc:docMk/>
            <pc:sldMk cId="80107740" sldId="320"/>
            <ac:picMk id="42" creationId="{5284BF7B-D85D-48A5-88FC-3EB73EDD48A5}"/>
          </ac:picMkLst>
        </pc:picChg>
      </pc:sldChg>
      <pc:sldChg chg="add del">
        <pc:chgData name="li bo" userId="86e360d6c7446f46" providerId="LiveId" clId="{53DB0FCD-A184-457E-BE80-D47C5C6730D9}" dt="2022-08-24T15:31:18.357" v="40572" actId="2696"/>
        <pc:sldMkLst>
          <pc:docMk/>
          <pc:sldMk cId="3921472966" sldId="320"/>
        </pc:sldMkLst>
      </pc:sldChg>
      <pc:sldChg chg="addSp delSp modSp add mod modNotesTx">
        <pc:chgData name="li bo" userId="86e360d6c7446f46" providerId="LiveId" clId="{53DB0FCD-A184-457E-BE80-D47C5C6730D9}" dt="2022-08-25T16:24:05.694" v="51511" actId="1076"/>
        <pc:sldMkLst>
          <pc:docMk/>
          <pc:sldMk cId="2605525856" sldId="321"/>
        </pc:sldMkLst>
        <pc:spChg chg="mod">
          <ac:chgData name="li bo" userId="86e360d6c7446f46" providerId="LiveId" clId="{53DB0FCD-A184-457E-BE80-D47C5C6730D9}" dt="2022-08-24T16:15:52.434" v="41853"/>
          <ac:spMkLst>
            <pc:docMk/>
            <pc:sldMk cId="2605525856" sldId="321"/>
            <ac:spMk id="2" creationId="{0C75C674-70A3-4942-B8AC-01028A4EC8A8}"/>
          </ac:spMkLst>
        </pc:spChg>
        <pc:spChg chg="del mod">
          <ac:chgData name="li bo" userId="86e360d6c7446f46" providerId="LiveId" clId="{53DB0FCD-A184-457E-BE80-D47C5C6730D9}" dt="2022-08-24T16:19:03.507" v="41960" actId="478"/>
          <ac:spMkLst>
            <pc:docMk/>
            <pc:sldMk cId="2605525856" sldId="321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4T16:19:04.902" v="41961" actId="478"/>
          <ac:spMkLst>
            <pc:docMk/>
            <pc:sldMk cId="2605525856" sldId="321"/>
            <ac:spMk id="7" creationId="{125BDE69-F2F0-4E8B-9494-B07D570389F9}"/>
          </ac:spMkLst>
        </pc:spChg>
        <pc:spChg chg="add mod">
          <ac:chgData name="li bo" userId="86e360d6c7446f46" providerId="LiveId" clId="{53DB0FCD-A184-457E-BE80-D47C5C6730D9}" dt="2022-08-25T15:49:54.149" v="50442" actId="14100"/>
          <ac:spMkLst>
            <pc:docMk/>
            <pc:sldMk cId="2605525856" sldId="321"/>
            <ac:spMk id="8" creationId="{8CDAA7BE-BB87-4AD9-ABA4-89C97C37824C}"/>
          </ac:spMkLst>
        </pc:spChg>
        <pc:spChg chg="add mod">
          <ac:chgData name="li bo" userId="86e360d6c7446f46" providerId="LiveId" clId="{53DB0FCD-A184-457E-BE80-D47C5C6730D9}" dt="2022-08-25T15:50:20.840" v="50449" actId="1076"/>
          <ac:spMkLst>
            <pc:docMk/>
            <pc:sldMk cId="2605525856" sldId="321"/>
            <ac:spMk id="81" creationId="{63323D07-D200-441C-AE01-FB0F275058CC}"/>
          </ac:spMkLst>
        </pc:spChg>
        <pc:spChg chg="add mod">
          <ac:chgData name="li bo" userId="86e360d6c7446f46" providerId="LiveId" clId="{53DB0FCD-A184-457E-BE80-D47C5C6730D9}" dt="2022-08-25T16:24:05.694" v="51511" actId="1076"/>
          <ac:spMkLst>
            <pc:docMk/>
            <pc:sldMk cId="2605525856" sldId="321"/>
            <ac:spMk id="82" creationId="{17CC0729-54B3-42AD-B7B5-CD12468A07A2}"/>
          </ac:spMkLst>
        </pc:spChg>
        <pc:picChg chg="add del mod">
          <ac:chgData name="li bo" userId="86e360d6c7446f46" providerId="LiveId" clId="{53DB0FCD-A184-457E-BE80-D47C5C6730D9}" dt="2022-08-24T16:18:23.549" v="41957" actId="478"/>
          <ac:picMkLst>
            <pc:docMk/>
            <pc:sldMk cId="2605525856" sldId="321"/>
            <ac:picMk id="4" creationId="{50F3CFD8-4C7F-4EA6-9B76-44D5ECBCE92C}"/>
          </ac:picMkLst>
        </pc:picChg>
        <pc:picChg chg="add del mod">
          <ac:chgData name="li bo" userId="86e360d6c7446f46" providerId="LiveId" clId="{53DB0FCD-A184-457E-BE80-D47C5C6730D9}" dt="2022-08-24T17:19:10.362" v="42732" actId="478"/>
          <ac:picMkLst>
            <pc:docMk/>
            <pc:sldMk cId="2605525856" sldId="321"/>
            <ac:picMk id="5" creationId="{670A5F7A-331C-4645-A1F4-84C52C5D121B}"/>
          </ac:picMkLst>
        </pc:picChg>
        <pc:picChg chg="del mod">
          <ac:chgData name="li bo" userId="86e360d6c7446f46" providerId="LiveId" clId="{53DB0FCD-A184-457E-BE80-D47C5C6730D9}" dt="2022-08-24T16:20:22.287" v="42047" actId="478"/>
          <ac:picMkLst>
            <pc:docMk/>
            <pc:sldMk cId="2605525856" sldId="321"/>
            <ac:picMk id="10" creationId="{01F29793-C3D8-4129-ACED-8590FC523BA1}"/>
          </ac:picMkLst>
        </pc:picChg>
        <pc:picChg chg="del mod ord">
          <ac:chgData name="li bo" userId="86e360d6c7446f46" providerId="LiveId" clId="{53DB0FCD-A184-457E-BE80-D47C5C6730D9}" dt="2022-08-24T16:20:32.892" v="42061" actId="478"/>
          <ac:picMkLst>
            <pc:docMk/>
            <pc:sldMk cId="2605525856" sldId="321"/>
            <ac:picMk id="12" creationId="{C5ADC1B3-BEDA-43B0-A2B8-A9F93BA866F3}"/>
          </ac:picMkLst>
        </pc:picChg>
        <pc:picChg chg="del mod ord">
          <ac:chgData name="li bo" userId="86e360d6c7446f46" providerId="LiveId" clId="{53DB0FCD-A184-457E-BE80-D47C5C6730D9}" dt="2022-08-25T01:45:19.238" v="43756" actId="478"/>
          <ac:picMkLst>
            <pc:docMk/>
            <pc:sldMk cId="2605525856" sldId="321"/>
            <ac:picMk id="14" creationId="{E76D0B1B-A107-47E8-BC8D-DFEC49B72D9E}"/>
          </ac:picMkLst>
        </pc:picChg>
        <pc:picChg chg="add del mod">
          <ac:chgData name="li bo" userId="86e360d6c7446f46" providerId="LiveId" clId="{53DB0FCD-A184-457E-BE80-D47C5C6730D9}" dt="2022-08-24T16:29:09.936" v="42119" actId="478"/>
          <ac:picMkLst>
            <pc:docMk/>
            <pc:sldMk cId="2605525856" sldId="321"/>
            <ac:picMk id="15" creationId="{9C3F6366-5FFF-49DF-90C7-BDBF80C6333B}"/>
          </ac:picMkLst>
        </pc:picChg>
        <pc:picChg chg="mod ord">
          <ac:chgData name="li bo" userId="86e360d6c7446f46" providerId="LiveId" clId="{53DB0FCD-A184-457E-BE80-D47C5C6730D9}" dt="2022-08-24T16:29:42.396" v="42126" actId="1076"/>
          <ac:picMkLst>
            <pc:docMk/>
            <pc:sldMk cId="2605525856" sldId="321"/>
            <ac:picMk id="17" creationId="{BE2FB215-907E-4077-9B67-ACF8E171C069}"/>
          </ac:picMkLst>
        </pc:picChg>
        <pc:picChg chg="add del mod">
          <ac:chgData name="li bo" userId="86e360d6c7446f46" providerId="LiveId" clId="{53DB0FCD-A184-457E-BE80-D47C5C6730D9}" dt="2022-08-24T16:31:16.412" v="42173" actId="478"/>
          <ac:picMkLst>
            <pc:docMk/>
            <pc:sldMk cId="2605525856" sldId="321"/>
            <ac:picMk id="18" creationId="{B69D8D4B-7F3C-4E6A-8583-AF9FB2F37CB3}"/>
          </ac:picMkLst>
        </pc:picChg>
        <pc:picChg chg="del mod ord">
          <ac:chgData name="li bo" userId="86e360d6c7446f46" providerId="LiveId" clId="{53DB0FCD-A184-457E-BE80-D47C5C6730D9}" dt="2022-08-24T16:31:34.828" v="42187" actId="478"/>
          <ac:picMkLst>
            <pc:docMk/>
            <pc:sldMk cId="2605525856" sldId="321"/>
            <ac:picMk id="20" creationId="{FB018DD3-5D19-4913-8B54-8119696C81C7}"/>
          </ac:picMkLst>
        </pc:picChg>
        <pc:picChg chg="del mod ord">
          <ac:chgData name="li bo" userId="86e360d6c7446f46" providerId="LiveId" clId="{53DB0FCD-A184-457E-BE80-D47C5C6730D9}" dt="2022-08-24T16:32:02.722" v="42202" actId="478"/>
          <ac:picMkLst>
            <pc:docMk/>
            <pc:sldMk cId="2605525856" sldId="321"/>
            <ac:picMk id="22" creationId="{4492880E-E882-43D9-8A4B-5A5375732102}"/>
          </ac:picMkLst>
        </pc:picChg>
        <pc:picChg chg="del mod ord">
          <ac:chgData name="li bo" userId="86e360d6c7446f46" providerId="LiveId" clId="{53DB0FCD-A184-457E-BE80-D47C5C6730D9}" dt="2022-08-24T16:33:07.642" v="42216" actId="478"/>
          <ac:picMkLst>
            <pc:docMk/>
            <pc:sldMk cId="2605525856" sldId="321"/>
            <ac:picMk id="24" creationId="{6642F7EE-A7E7-4981-89D4-BFD26F3A1586}"/>
          </ac:picMkLst>
        </pc:picChg>
        <pc:picChg chg="del mod ord">
          <ac:chgData name="li bo" userId="86e360d6c7446f46" providerId="LiveId" clId="{53DB0FCD-A184-457E-BE80-D47C5C6730D9}" dt="2022-08-24T16:33:19.314" v="42230" actId="478"/>
          <ac:picMkLst>
            <pc:docMk/>
            <pc:sldMk cId="2605525856" sldId="321"/>
            <ac:picMk id="26" creationId="{069A1BD3-C58B-4E2B-9DB2-0850ED266796}"/>
          </ac:picMkLst>
        </pc:picChg>
        <pc:picChg chg="del mod ord">
          <ac:chgData name="li bo" userId="86e360d6c7446f46" providerId="LiveId" clId="{53DB0FCD-A184-457E-BE80-D47C5C6730D9}" dt="2022-08-24T16:33:52.152" v="42244" actId="478"/>
          <ac:picMkLst>
            <pc:docMk/>
            <pc:sldMk cId="2605525856" sldId="321"/>
            <ac:picMk id="28" creationId="{59AAF896-8E59-48DD-BDBB-98A08415DDA7}"/>
          </ac:picMkLst>
        </pc:picChg>
        <pc:picChg chg="del mod ord">
          <ac:chgData name="li bo" userId="86e360d6c7446f46" providerId="LiveId" clId="{53DB0FCD-A184-457E-BE80-D47C5C6730D9}" dt="2022-08-24T16:34:50.627" v="42258" actId="478"/>
          <ac:picMkLst>
            <pc:docMk/>
            <pc:sldMk cId="2605525856" sldId="321"/>
            <ac:picMk id="30" creationId="{62E0AC06-EB22-41A8-A026-8F4AA6459DB5}"/>
          </ac:picMkLst>
        </pc:picChg>
        <pc:picChg chg="mod ord">
          <ac:chgData name="li bo" userId="86e360d6c7446f46" providerId="LiveId" clId="{53DB0FCD-A184-457E-BE80-D47C5C6730D9}" dt="2022-08-24T16:52:56.632" v="42415" actId="1076"/>
          <ac:picMkLst>
            <pc:docMk/>
            <pc:sldMk cId="2605525856" sldId="321"/>
            <ac:picMk id="32" creationId="{AFFDD689-0F96-4E9B-97E4-7FA4CF52CE6F}"/>
          </ac:picMkLst>
        </pc:picChg>
        <pc:picChg chg="add del mod">
          <ac:chgData name="li bo" userId="86e360d6c7446f46" providerId="LiveId" clId="{53DB0FCD-A184-457E-BE80-D47C5C6730D9}" dt="2022-08-24T16:41:00.363" v="42274" actId="478"/>
          <ac:picMkLst>
            <pc:docMk/>
            <pc:sldMk cId="2605525856" sldId="321"/>
            <ac:picMk id="33" creationId="{BA855832-544D-4AEA-BEDA-895D35222AC4}"/>
          </ac:picMkLst>
        </pc:picChg>
        <pc:picChg chg="del mod ord">
          <ac:chgData name="li bo" userId="86e360d6c7446f46" providerId="LiveId" clId="{53DB0FCD-A184-457E-BE80-D47C5C6730D9}" dt="2022-08-24T17:11:16.461" v="42594" actId="478"/>
          <ac:picMkLst>
            <pc:docMk/>
            <pc:sldMk cId="2605525856" sldId="321"/>
            <ac:picMk id="35" creationId="{757F129A-2239-4A2D-BA86-4E2756722D40}"/>
          </ac:picMkLst>
        </pc:picChg>
        <pc:picChg chg="add del mod">
          <ac:chgData name="li bo" userId="86e360d6c7446f46" providerId="LiveId" clId="{53DB0FCD-A184-457E-BE80-D47C5C6730D9}" dt="2022-08-24T16:43:19.691" v="42299" actId="478"/>
          <ac:picMkLst>
            <pc:docMk/>
            <pc:sldMk cId="2605525856" sldId="321"/>
            <ac:picMk id="36" creationId="{949493FA-4E39-46C0-AE48-87A9D862F4DC}"/>
          </ac:picMkLst>
        </pc:picChg>
        <pc:picChg chg="del mod ord">
          <ac:chgData name="li bo" userId="86e360d6c7446f46" providerId="LiveId" clId="{53DB0FCD-A184-457E-BE80-D47C5C6730D9}" dt="2022-08-24T16:43:49.320" v="42315" actId="478"/>
          <ac:picMkLst>
            <pc:docMk/>
            <pc:sldMk cId="2605525856" sldId="321"/>
            <ac:picMk id="38" creationId="{37109DBB-A30D-4AB1-9B53-434DCE8F4C62}"/>
          </ac:picMkLst>
        </pc:picChg>
        <pc:picChg chg="del mod ord">
          <ac:chgData name="li bo" userId="86e360d6c7446f46" providerId="LiveId" clId="{53DB0FCD-A184-457E-BE80-D47C5C6730D9}" dt="2022-08-24T16:54:40.577" v="42428" actId="478"/>
          <ac:picMkLst>
            <pc:docMk/>
            <pc:sldMk cId="2605525856" sldId="321"/>
            <ac:picMk id="40" creationId="{3F902E59-3534-418A-BC6A-7EC01693B487}"/>
          </ac:picMkLst>
        </pc:picChg>
        <pc:picChg chg="add mod">
          <ac:chgData name="li bo" userId="86e360d6c7446f46" providerId="LiveId" clId="{53DB0FCD-A184-457E-BE80-D47C5C6730D9}" dt="2022-08-25T01:45:26.292" v="43759" actId="1076"/>
          <ac:picMkLst>
            <pc:docMk/>
            <pc:sldMk cId="2605525856" sldId="321"/>
            <ac:picMk id="41" creationId="{BE05EE0F-9B08-4A0F-AC46-D4B2CC434763}"/>
          </ac:picMkLst>
        </pc:picChg>
        <pc:picChg chg="del mod ord">
          <ac:chgData name="li bo" userId="86e360d6c7446f46" providerId="LiveId" clId="{53DB0FCD-A184-457E-BE80-D47C5C6730D9}" dt="2022-08-24T16:55:00.623" v="42443" actId="478"/>
          <ac:picMkLst>
            <pc:docMk/>
            <pc:sldMk cId="2605525856" sldId="321"/>
            <ac:picMk id="43" creationId="{1C47790A-9A5F-430D-87DC-A79C15E6E6CE}"/>
          </ac:picMkLst>
        </pc:picChg>
        <pc:picChg chg="del mod ord">
          <ac:chgData name="li bo" userId="86e360d6c7446f46" providerId="LiveId" clId="{53DB0FCD-A184-457E-BE80-D47C5C6730D9}" dt="2022-08-24T16:55:09.041" v="42458" actId="478"/>
          <ac:picMkLst>
            <pc:docMk/>
            <pc:sldMk cId="2605525856" sldId="321"/>
            <ac:picMk id="45" creationId="{1BFD2F6B-38FC-4ADE-A343-F4BCD4DA71B3}"/>
          </ac:picMkLst>
        </pc:picChg>
        <pc:picChg chg="del mod ord">
          <ac:chgData name="li bo" userId="86e360d6c7446f46" providerId="LiveId" clId="{53DB0FCD-A184-457E-BE80-D47C5C6730D9}" dt="2022-08-24T16:56:51.924" v="42474" actId="478"/>
          <ac:picMkLst>
            <pc:docMk/>
            <pc:sldMk cId="2605525856" sldId="321"/>
            <ac:picMk id="47" creationId="{119A24B3-FA1B-4687-80D4-0C850C221415}"/>
          </ac:picMkLst>
        </pc:picChg>
        <pc:picChg chg="add del mod ord">
          <ac:chgData name="li bo" userId="86e360d6c7446f46" providerId="LiveId" clId="{53DB0FCD-A184-457E-BE80-D47C5C6730D9}" dt="2022-08-24T17:10:54.170" v="42577" actId="478"/>
          <ac:picMkLst>
            <pc:docMk/>
            <pc:sldMk cId="2605525856" sldId="321"/>
            <ac:picMk id="49" creationId="{58C66F9D-F030-4652-940B-4AA9FC2FF263}"/>
          </ac:picMkLst>
        </pc:picChg>
        <pc:picChg chg="add del mod">
          <ac:chgData name="li bo" userId="86e360d6c7446f46" providerId="LiveId" clId="{53DB0FCD-A184-457E-BE80-D47C5C6730D9}" dt="2022-08-24T17:11:55.623" v="42608" actId="478"/>
          <ac:picMkLst>
            <pc:docMk/>
            <pc:sldMk cId="2605525856" sldId="321"/>
            <ac:picMk id="50" creationId="{F2EB5E99-9D05-4CA7-A504-CA45721646EF}"/>
          </ac:picMkLst>
        </pc:picChg>
        <pc:picChg chg="del mod ord">
          <ac:chgData name="li bo" userId="86e360d6c7446f46" providerId="LiveId" clId="{53DB0FCD-A184-457E-BE80-D47C5C6730D9}" dt="2022-08-24T17:05:00.550" v="42513"/>
          <ac:picMkLst>
            <pc:docMk/>
            <pc:sldMk cId="2605525856" sldId="321"/>
            <ac:picMk id="52" creationId="{F8E2E1BD-E24E-4ECA-9020-F7EE8183C280}"/>
          </ac:picMkLst>
        </pc:picChg>
        <pc:picChg chg="mod ord">
          <ac:chgData name="li bo" userId="86e360d6c7446f46" providerId="LiveId" clId="{53DB0FCD-A184-457E-BE80-D47C5C6730D9}" dt="2022-08-24T17:10:54.170" v="42579" actId="962"/>
          <ac:picMkLst>
            <pc:docMk/>
            <pc:sldMk cId="2605525856" sldId="321"/>
            <ac:picMk id="54" creationId="{4C104F49-CC7B-42D1-BA5A-51780DB37A14}"/>
          </ac:picMkLst>
        </pc:picChg>
        <pc:picChg chg="mod ord">
          <ac:chgData name="li bo" userId="86e360d6c7446f46" providerId="LiveId" clId="{53DB0FCD-A184-457E-BE80-D47C5C6730D9}" dt="2022-08-24T17:11:16.461" v="42596" actId="962"/>
          <ac:picMkLst>
            <pc:docMk/>
            <pc:sldMk cId="2605525856" sldId="321"/>
            <ac:picMk id="56" creationId="{176DD9DC-F5D3-4D9E-837E-93155D805A8D}"/>
          </ac:picMkLst>
        </pc:picChg>
        <pc:picChg chg="del mod ord">
          <ac:chgData name="li bo" userId="86e360d6c7446f46" providerId="LiveId" clId="{53DB0FCD-A184-457E-BE80-D47C5C6730D9}" dt="2022-08-24T17:14:24.310" v="42624" actId="478"/>
          <ac:picMkLst>
            <pc:docMk/>
            <pc:sldMk cId="2605525856" sldId="321"/>
            <ac:picMk id="58" creationId="{220A9585-C6C7-406C-80A7-893B6479E923}"/>
          </ac:picMkLst>
        </pc:picChg>
        <pc:picChg chg="del mod ord">
          <ac:chgData name="li bo" userId="86e360d6c7446f46" providerId="LiveId" clId="{53DB0FCD-A184-457E-BE80-D47C5C6730D9}" dt="2022-08-24T17:14:43.543" v="42638" actId="478"/>
          <ac:picMkLst>
            <pc:docMk/>
            <pc:sldMk cId="2605525856" sldId="321"/>
            <ac:picMk id="60" creationId="{0F0A51BD-84C7-4899-88CB-4A0649CC2F17}"/>
          </ac:picMkLst>
        </pc:picChg>
        <pc:picChg chg="del mod ord">
          <ac:chgData name="li bo" userId="86e360d6c7446f46" providerId="LiveId" clId="{53DB0FCD-A184-457E-BE80-D47C5C6730D9}" dt="2022-08-24T17:15:08.898" v="42652" actId="478"/>
          <ac:picMkLst>
            <pc:docMk/>
            <pc:sldMk cId="2605525856" sldId="321"/>
            <ac:picMk id="62" creationId="{ADCFF31D-3291-4A97-88E1-226039CAC865}"/>
          </ac:picMkLst>
        </pc:picChg>
        <pc:picChg chg="del mod ord">
          <ac:chgData name="li bo" userId="86e360d6c7446f46" providerId="LiveId" clId="{53DB0FCD-A184-457E-BE80-D47C5C6730D9}" dt="2022-08-24T17:15:32.300" v="42666" actId="478"/>
          <ac:picMkLst>
            <pc:docMk/>
            <pc:sldMk cId="2605525856" sldId="321"/>
            <ac:picMk id="64" creationId="{A77D40EB-526D-42E6-8011-8433981880B7}"/>
          </ac:picMkLst>
        </pc:picChg>
        <pc:picChg chg="del mod ord">
          <ac:chgData name="li bo" userId="86e360d6c7446f46" providerId="LiveId" clId="{53DB0FCD-A184-457E-BE80-D47C5C6730D9}" dt="2022-08-24T17:16:57.450" v="42680" actId="478"/>
          <ac:picMkLst>
            <pc:docMk/>
            <pc:sldMk cId="2605525856" sldId="321"/>
            <ac:picMk id="66" creationId="{2A448404-079B-4B98-8AB7-7A5B8BDB5AC4}"/>
          </ac:picMkLst>
        </pc:picChg>
        <pc:picChg chg="del mod ord">
          <ac:chgData name="li bo" userId="86e360d6c7446f46" providerId="LiveId" clId="{53DB0FCD-A184-457E-BE80-D47C5C6730D9}" dt="2022-08-24T17:17:46.168" v="42694" actId="478"/>
          <ac:picMkLst>
            <pc:docMk/>
            <pc:sldMk cId="2605525856" sldId="321"/>
            <ac:picMk id="68" creationId="{BFE7B85B-3295-418E-B90B-2ADB74E6268A}"/>
          </ac:picMkLst>
        </pc:picChg>
        <pc:picChg chg="del mod ord">
          <ac:chgData name="li bo" userId="86e360d6c7446f46" providerId="LiveId" clId="{53DB0FCD-A184-457E-BE80-D47C5C6730D9}" dt="2022-08-24T17:18:04.922" v="42708" actId="478"/>
          <ac:picMkLst>
            <pc:docMk/>
            <pc:sldMk cId="2605525856" sldId="321"/>
            <ac:picMk id="70" creationId="{921355FC-A9F9-4335-B090-D342216F7A1C}"/>
          </ac:picMkLst>
        </pc:picChg>
        <pc:picChg chg="add del mod ord">
          <ac:chgData name="li bo" userId="86e360d6c7446f46" providerId="LiveId" clId="{53DB0FCD-A184-457E-BE80-D47C5C6730D9}" dt="2022-08-24T17:49:58.096" v="43617" actId="478"/>
          <ac:picMkLst>
            <pc:docMk/>
            <pc:sldMk cId="2605525856" sldId="321"/>
            <ac:picMk id="72" creationId="{E061CFDB-1D96-4F1C-859A-14AE02129E1D}"/>
          </ac:picMkLst>
        </pc:picChg>
        <pc:picChg chg="mod ord">
          <ac:chgData name="li bo" userId="86e360d6c7446f46" providerId="LiveId" clId="{53DB0FCD-A184-457E-BE80-D47C5C6730D9}" dt="2022-08-24T17:19:10.362" v="42734" actId="962"/>
          <ac:picMkLst>
            <pc:docMk/>
            <pc:sldMk cId="2605525856" sldId="321"/>
            <ac:picMk id="74" creationId="{2CC12095-179F-48BC-8532-0C789ACACE56}"/>
          </ac:picMkLst>
        </pc:picChg>
        <pc:picChg chg="del mod ord">
          <ac:chgData name="li bo" userId="86e360d6c7446f46" providerId="LiveId" clId="{53DB0FCD-A184-457E-BE80-D47C5C6730D9}" dt="2022-08-24T17:24:34.220" v="42923"/>
          <ac:picMkLst>
            <pc:docMk/>
            <pc:sldMk cId="2605525856" sldId="321"/>
            <ac:picMk id="76" creationId="{E986CD08-D7E0-45C8-8745-9EC4A04C8CE2}"/>
          </ac:picMkLst>
        </pc:picChg>
        <pc:picChg chg="mod ord">
          <ac:chgData name="li bo" userId="86e360d6c7446f46" providerId="LiveId" clId="{53DB0FCD-A184-457E-BE80-D47C5C6730D9}" dt="2022-08-25T15:50:13.237" v="50447" actId="1076"/>
          <ac:picMkLst>
            <pc:docMk/>
            <pc:sldMk cId="2605525856" sldId="321"/>
            <ac:picMk id="78" creationId="{3AC08DE4-4540-481B-A451-F9F304AF9758}"/>
          </ac:picMkLst>
        </pc:picChg>
        <pc:picChg chg="mod ord">
          <ac:chgData name="li bo" userId="86e360d6c7446f46" providerId="LiveId" clId="{53DB0FCD-A184-457E-BE80-D47C5C6730D9}" dt="2022-08-25T01:45:19.238" v="43758" actId="962"/>
          <ac:picMkLst>
            <pc:docMk/>
            <pc:sldMk cId="2605525856" sldId="321"/>
            <ac:picMk id="80" creationId="{54E59237-9EBE-4210-97DC-5CBAE4321651}"/>
          </ac:picMkLst>
        </pc:picChg>
      </pc:sldChg>
      <pc:sldChg chg="addSp delSp modSp add mod modAnim">
        <pc:chgData name="li bo" userId="86e360d6c7446f46" providerId="LiveId" clId="{53DB0FCD-A184-457E-BE80-D47C5C6730D9}" dt="2022-10-19T01:51:48.359" v="81503" actId="20577"/>
        <pc:sldMkLst>
          <pc:docMk/>
          <pc:sldMk cId="2255921733" sldId="322"/>
        </pc:sldMkLst>
        <pc:spChg chg="mod">
          <ac:chgData name="li bo" userId="86e360d6c7446f46" providerId="LiveId" clId="{53DB0FCD-A184-457E-BE80-D47C5C6730D9}" dt="2022-08-24T17:20:30.558" v="42790"/>
          <ac:spMkLst>
            <pc:docMk/>
            <pc:sldMk cId="2255921733" sldId="322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10-19T01:51:48.359" v="81503" actId="20577"/>
          <ac:spMkLst>
            <pc:docMk/>
            <pc:sldMk cId="2255921733" sldId="322"/>
            <ac:spMk id="3" creationId="{400792E5-9ED7-46C4-9C77-27C8DA7ECC9A}"/>
          </ac:spMkLst>
        </pc:spChg>
        <pc:spChg chg="add del">
          <ac:chgData name="li bo" userId="86e360d6c7446f46" providerId="LiveId" clId="{53DB0FCD-A184-457E-BE80-D47C5C6730D9}" dt="2022-08-24T17:44:01.077" v="43573" actId="478"/>
          <ac:spMkLst>
            <pc:docMk/>
            <pc:sldMk cId="2255921733" sldId="322"/>
            <ac:spMk id="20" creationId="{DC8DF807-A156-481D-9943-A002B14C6128}"/>
          </ac:spMkLst>
        </pc:spChg>
        <pc:spChg chg="add del">
          <ac:chgData name="li bo" userId="86e360d6c7446f46" providerId="LiveId" clId="{53DB0FCD-A184-457E-BE80-D47C5C6730D9}" dt="2022-08-24T17:44:20.494" v="43575"/>
          <ac:spMkLst>
            <pc:docMk/>
            <pc:sldMk cId="2255921733" sldId="322"/>
            <ac:spMk id="21" creationId="{2AC6745D-BBD8-4619-9D82-E9FAE3F0C483}"/>
          </ac:spMkLst>
        </pc:spChg>
        <pc:spChg chg="add mod">
          <ac:chgData name="li bo" userId="86e360d6c7446f46" providerId="LiveId" clId="{53DB0FCD-A184-457E-BE80-D47C5C6730D9}" dt="2022-09-04T06:21:40.929" v="78246" actId="1076"/>
          <ac:spMkLst>
            <pc:docMk/>
            <pc:sldMk cId="2255921733" sldId="322"/>
            <ac:spMk id="26" creationId="{28933E63-FB69-469E-93D6-3BD2E6794A38}"/>
          </ac:spMkLst>
        </pc:spChg>
        <pc:picChg chg="add del mod">
          <ac:chgData name="li bo" userId="86e360d6c7446f46" providerId="LiveId" clId="{53DB0FCD-A184-457E-BE80-D47C5C6730D9}" dt="2022-08-24T17:21:36.963" v="42846" actId="478"/>
          <ac:picMkLst>
            <pc:docMk/>
            <pc:sldMk cId="2255921733" sldId="322"/>
            <ac:picMk id="4" creationId="{063F85CF-6AEA-4F54-A26C-FA13277455CC}"/>
          </ac:picMkLst>
        </pc:picChg>
        <pc:picChg chg="mod ord">
          <ac:chgData name="li bo" userId="86e360d6c7446f46" providerId="LiveId" clId="{53DB0FCD-A184-457E-BE80-D47C5C6730D9}" dt="2022-09-04T06:22:08.543" v="78248" actId="1076"/>
          <ac:picMkLst>
            <pc:docMk/>
            <pc:sldMk cId="2255921733" sldId="322"/>
            <ac:picMk id="6" creationId="{8BC47BAA-B71D-4C21-960D-84FC54B34B58}"/>
          </ac:picMkLst>
        </pc:picChg>
        <pc:picChg chg="add del mod">
          <ac:chgData name="li bo" userId="86e360d6c7446f46" providerId="LiveId" clId="{53DB0FCD-A184-457E-BE80-D47C5C6730D9}" dt="2022-08-24T17:26:43.455" v="43074" actId="478"/>
          <ac:picMkLst>
            <pc:docMk/>
            <pc:sldMk cId="2255921733" sldId="322"/>
            <ac:picMk id="7" creationId="{9568F473-4264-4ED3-9C45-97FFD968D411}"/>
          </ac:picMkLst>
        </pc:picChg>
        <pc:picChg chg="del mod ord">
          <ac:chgData name="li bo" userId="86e360d6c7446f46" providerId="LiveId" clId="{53DB0FCD-A184-457E-BE80-D47C5C6730D9}" dt="2022-08-24T17:28:08.970" v="43089" actId="478"/>
          <ac:picMkLst>
            <pc:docMk/>
            <pc:sldMk cId="2255921733" sldId="322"/>
            <ac:picMk id="9" creationId="{7FFB70D9-8E56-45B0-9A5A-953BB917903F}"/>
          </ac:picMkLst>
        </pc:picChg>
        <pc:picChg chg="del mod ord">
          <ac:chgData name="li bo" userId="86e360d6c7446f46" providerId="LiveId" clId="{53DB0FCD-A184-457E-BE80-D47C5C6730D9}" dt="2022-08-24T17:28:31.923" v="43104" actId="478"/>
          <ac:picMkLst>
            <pc:docMk/>
            <pc:sldMk cId="2255921733" sldId="322"/>
            <ac:picMk id="11" creationId="{A7C77B76-B760-404A-A08F-49C4427952EF}"/>
          </ac:picMkLst>
        </pc:picChg>
        <pc:picChg chg="del mod ord">
          <ac:chgData name="li bo" userId="86e360d6c7446f46" providerId="LiveId" clId="{53DB0FCD-A184-457E-BE80-D47C5C6730D9}" dt="2022-08-24T17:28:44.844" v="43118" actId="478"/>
          <ac:picMkLst>
            <pc:docMk/>
            <pc:sldMk cId="2255921733" sldId="322"/>
            <ac:picMk id="13" creationId="{7CCC36B0-D64F-46E7-AF10-3E45ACF6D6FA}"/>
          </ac:picMkLst>
        </pc:picChg>
        <pc:picChg chg="del mod ord">
          <ac:chgData name="li bo" userId="86e360d6c7446f46" providerId="LiveId" clId="{53DB0FCD-A184-457E-BE80-D47C5C6730D9}" dt="2022-08-24T17:33:48.185" v="43292" actId="478"/>
          <ac:picMkLst>
            <pc:docMk/>
            <pc:sldMk cId="2255921733" sldId="322"/>
            <ac:picMk id="15" creationId="{D01DCBD5-7797-4CD7-B278-B93CB6C3492E}"/>
          </ac:picMkLst>
        </pc:picChg>
        <pc:picChg chg="add del mod">
          <ac:chgData name="li bo" userId="86e360d6c7446f46" providerId="LiveId" clId="{53DB0FCD-A184-457E-BE80-D47C5C6730D9}" dt="2022-08-24T17:34:26.580" v="43295" actId="478"/>
          <ac:picMkLst>
            <pc:docMk/>
            <pc:sldMk cId="2255921733" sldId="322"/>
            <ac:picMk id="17" creationId="{0FFB470F-B8DC-4E50-906A-C927C6A39B12}"/>
          </ac:picMkLst>
        </pc:picChg>
        <pc:picChg chg="del mod ord">
          <ac:chgData name="li bo" userId="86e360d6c7446f46" providerId="LiveId" clId="{53DB0FCD-A184-457E-BE80-D47C5C6730D9}" dt="2022-08-24T17:57:02.445" v="43633" actId="478"/>
          <ac:picMkLst>
            <pc:docMk/>
            <pc:sldMk cId="2255921733" sldId="322"/>
            <ac:picMk id="19" creationId="{5A759A3F-D098-4288-B1A7-E4CDE6BA7001}"/>
          </ac:picMkLst>
        </pc:picChg>
        <pc:picChg chg="add mod">
          <ac:chgData name="li bo" userId="86e360d6c7446f46" providerId="LiveId" clId="{53DB0FCD-A184-457E-BE80-D47C5C6730D9}" dt="2022-08-25T10:31:56.446" v="46933" actId="1076"/>
          <ac:picMkLst>
            <pc:docMk/>
            <pc:sldMk cId="2255921733" sldId="322"/>
            <ac:picMk id="23" creationId="{0976496F-0CAD-4C50-897A-FA613226E337}"/>
          </ac:picMkLst>
        </pc:picChg>
        <pc:picChg chg="del mod ord">
          <ac:chgData name="li bo" userId="86e360d6c7446f46" providerId="LiveId" clId="{53DB0FCD-A184-457E-BE80-D47C5C6730D9}" dt="2022-08-25T10:31:27.281" v="46930" actId="478"/>
          <ac:picMkLst>
            <pc:docMk/>
            <pc:sldMk cId="2255921733" sldId="322"/>
            <ac:picMk id="25" creationId="{C8CB3E9C-5174-42E8-BB64-5D33C59A9E9F}"/>
          </ac:picMkLst>
        </pc:picChg>
        <pc:picChg chg="mod ord">
          <ac:chgData name="li bo" userId="86e360d6c7446f46" providerId="LiveId" clId="{53DB0FCD-A184-457E-BE80-D47C5C6730D9}" dt="2022-09-04T06:21:45.696" v="78247" actId="1076"/>
          <ac:picMkLst>
            <pc:docMk/>
            <pc:sldMk cId="2255921733" sldId="322"/>
            <ac:picMk id="28" creationId="{C428B436-489D-4AA3-BB17-401501347CE0}"/>
          </ac:picMkLst>
        </pc:picChg>
      </pc:sldChg>
      <pc:sldChg chg="addSp delSp modSp add mod">
        <pc:chgData name="li bo" userId="86e360d6c7446f46" providerId="LiveId" clId="{53DB0FCD-A184-457E-BE80-D47C5C6730D9}" dt="2022-08-25T10:56:44.414" v="47121" actId="20577"/>
        <pc:sldMkLst>
          <pc:docMk/>
          <pc:sldMk cId="1968351837" sldId="323"/>
        </pc:sldMkLst>
        <pc:spChg chg="mod">
          <ac:chgData name="li bo" userId="86e360d6c7446f46" providerId="LiveId" clId="{53DB0FCD-A184-457E-BE80-D47C5C6730D9}" dt="2022-08-25T07:50:26.569" v="46508" actId="14100"/>
          <ac:spMkLst>
            <pc:docMk/>
            <pc:sldMk cId="1968351837" sldId="323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5T10:54:28.372" v="47103" actId="14100"/>
          <ac:spMkLst>
            <pc:docMk/>
            <pc:sldMk cId="1968351837" sldId="323"/>
            <ac:spMk id="3" creationId="{400792E5-9ED7-46C4-9C77-27C8DA7ECC9A}"/>
          </ac:spMkLst>
        </pc:spChg>
        <pc:spChg chg="add del">
          <ac:chgData name="li bo" userId="86e360d6c7446f46" providerId="LiveId" clId="{53DB0FCD-A184-457E-BE80-D47C5C6730D9}" dt="2022-08-24T17:45:38.081" v="43580" actId="22"/>
          <ac:spMkLst>
            <pc:docMk/>
            <pc:sldMk cId="1968351837" sldId="323"/>
            <ac:spMk id="5" creationId="{894A494B-C2BB-419E-90F8-D3763C9054BC}"/>
          </ac:spMkLst>
        </pc:spChg>
        <pc:spChg chg="add mod">
          <ac:chgData name="li bo" userId="86e360d6c7446f46" providerId="LiveId" clId="{53DB0FCD-A184-457E-BE80-D47C5C6730D9}" dt="2022-08-25T10:56:44.414" v="47121" actId="20577"/>
          <ac:spMkLst>
            <pc:docMk/>
            <pc:sldMk cId="1968351837" sldId="323"/>
            <ac:spMk id="8" creationId="{94DD9027-0E5A-4086-A36A-27C600389AE5}"/>
          </ac:spMkLst>
        </pc:spChg>
        <pc:spChg chg="add mod">
          <ac:chgData name="li bo" userId="86e360d6c7446f46" providerId="LiveId" clId="{53DB0FCD-A184-457E-BE80-D47C5C6730D9}" dt="2022-08-25T07:30:16.071" v="46431"/>
          <ac:spMkLst>
            <pc:docMk/>
            <pc:sldMk cId="1968351837" sldId="323"/>
            <ac:spMk id="9" creationId="{8093B318-AD6D-474A-92B2-8A8DBD5EAD9A}"/>
          </ac:spMkLst>
        </pc:spChg>
        <pc:picChg chg="add mod">
          <ac:chgData name="li bo" userId="86e360d6c7446f46" providerId="LiveId" clId="{53DB0FCD-A184-457E-BE80-D47C5C6730D9}" dt="2022-08-25T07:28:14.006" v="46353" actId="1076"/>
          <ac:picMkLst>
            <pc:docMk/>
            <pc:sldMk cId="1968351837" sldId="323"/>
            <ac:picMk id="7" creationId="{99B7EF73-46B9-46D4-8B22-BC5A55D9DC30}"/>
          </ac:picMkLst>
        </pc:picChg>
      </pc:sldChg>
      <pc:sldChg chg="addSp delSp modSp add mod modNotesTx">
        <pc:chgData name="li bo" userId="86e360d6c7446f46" providerId="LiveId" clId="{53DB0FCD-A184-457E-BE80-D47C5C6730D9}" dt="2022-08-26T09:51:52.072" v="58311" actId="207"/>
        <pc:sldMkLst>
          <pc:docMk/>
          <pc:sldMk cId="1655343677" sldId="324"/>
        </pc:sldMkLst>
        <pc:spChg chg="mod">
          <ac:chgData name="li bo" userId="86e360d6c7446f46" providerId="LiveId" clId="{53DB0FCD-A184-457E-BE80-D47C5C6730D9}" dt="2022-08-25T16:24:50.783" v="51526" actId="20577"/>
          <ac:spMkLst>
            <pc:docMk/>
            <pc:sldMk cId="1655343677" sldId="324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6T09:51:52.072" v="58311" actId="207"/>
          <ac:spMkLst>
            <pc:docMk/>
            <pc:sldMk cId="1655343677" sldId="324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5T14:11:18.510" v="48018" actId="404"/>
          <ac:spMkLst>
            <pc:docMk/>
            <pc:sldMk cId="1655343677" sldId="324"/>
            <ac:spMk id="20" creationId="{469BF45C-B6D9-425F-BE52-57881853E395}"/>
          </ac:spMkLst>
        </pc:spChg>
        <pc:picChg chg="add del mod">
          <ac:chgData name="li bo" userId="86e360d6c7446f46" providerId="LiveId" clId="{53DB0FCD-A184-457E-BE80-D47C5C6730D9}" dt="2022-08-25T11:04:56.254" v="47155" actId="478"/>
          <ac:picMkLst>
            <pc:docMk/>
            <pc:sldMk cId="1655343677" sldId="324"/>
            <ac:picMk id="4" creationId="{9D6DED59-B5E0-4F2D-B789-9ECABC696216}"/>
          </ac:picMkLst>
        </pc:picChg>
        <pc:picChg chg="del mod ord">
          <ac:chgData name="li bo" userId="86e360d6c7446f46" providerId="LiveId" clId="{53DB0FCD-A184-457E-BE80-D47C5C6730D9}" dt="2022-08-25T12:10:42.725" v="47480" actId="478"/>
          <ac:picMkLst>
            <pc:docMk/>
            <pc:sldMk cId="1655343677" sldId="324"/>
            <ac:picMk id="6" creationId="{7D487302-37F9-4386-A655-57D063391319}"/>
          </ac:picMkLst>
        </pc:picChg>
        <pc:picChg chg="add del mod">
          <ac:chgData name="li bo" userId="86e360d6c7446f46" providerId="LiveId" clId="{53DB0FCD-A184-457E-BE80-D47C5C6730D9}" dt="2022-08-25T12:10:51.673" v="47485" actId="478"/>
          <ac:picMkLst>
            <pc:docMk/>
            <pc:sldMk cId="1655343677" sldId="324"/>
            <ac:picMk id="7" creationId="{35EB7205-CC14-4CBC-A896-4EA7745EE449}"/>
          </ac:picMkLst>
        </pc:picChg>
        <pc:picChg chg="mod ord">
          <ac:chgData name="li bo" userId="86e360d6c7446f46" providerId="LiveId" clId="{53DB0FCD-A184-457E-BE80-D47C5C6730D9}" dt="2022-08-25T12:51:22.295" v="47643" actId="1076"/>
          <ac:picMkLst>
            <pc:docMk/>
            <pc:sldMk cId="1655343677" sldId="324"/>
            <ac:picMk id="9" creationId="{2E3A86D8-F0EB-4494-B3EE-2276C9F77A83}"/>
          </ac:picMkLst>
        </pc:picChg>
        <pc:picChg chg="add del mod">
          <ac:chgData name="li bo" userId="86e360d6c7446f46" providerId="LiveId" clId="{53DB0FCD-A184-457E-BE80-D47C5C6730D9}" dt="2022-08-25T12:10:50.560" v="47484"/>
          <ac:picMkLst>
            <pc:docMk/>
            <pc:sldMk cId="1655343677" sldId="324"/>
            <ac:picMk id="10" creationId="{D520BB1A-177F-4E81-AC60-04E49F6559F8}"/>
          </ac:picMkLst>
        </pc:picChg>
        <pc:picChg chg="add del mod">
          <ac:chgData name="li bo" userId="86e360d6c7446f46" providerId="LiveId" clId="{53DB0FCD-A184-457E-BE80-D47C5C6730D9}" dt="2022-08-25T12:13:47.776" v="47500" actId="478"/>
          <ac:picMkLst>
            <pc:docMk/>
            <pc:sldMk cId="1655343677" sldId="324"/>
            <ac:picMk id="11" creationId="{ACB5B79A-F19F-4FD6-85AC-153F32C89AE2}"/>
          </ac:picMkLst>
        </pc:picChg>
        <pc:picChg chg="del mod ord">
          <ac:chgData name="li bo" userId="86e360d6c7446f46" providerId="LiveId" clId="{53DB0FCD-A184-457E-BE80-D47C5C6730D9}" dt="2022-08-25T12:19:06.729" v="47537" actId="478"/>
          <ac:picMkLst>
            <pc:docMk/>
            <pc:sldMk cId="1655343677" sldId="324"/>
            <ac:picMk id="13" creationId="{1904E4BD-177B-4F89-9100-B901CDC74D01}"/>
          </ac:picMkLst>
        </pc:picChg>
        <pc:picChg chg="mod ord">
          <ac:chgData name="li bo" userId="86e360d6c7446f46" providerId="LiveId" clId="{53DB0FCD-A184-457E-BE80-D47C5C6730D9}" dt="2022-08-25T12:49:38.987" v="47629" actId="1076"/>
          <ac:picMkLst>
            <pc:docMk/>
            <pc:sldMk cId="1655343677" sldId="324"/>
            <ac:picMk id="15" creationId="{2AE49D8B-1133-4D3B-A6C9-A45E815A88CB}"/>
          </ac:picMkLst>
        </pc:picChg>
        <pc:picChg chg="mod">
          <ac:chgData name="li bo" userId="86e360d6c7446f46" providerId="LiveId" clId="{53DB0FCD-A184-457E-BE80-D47C5C6730D9}" dt="2022-08-25T12:51:54.365" v="47651" actId="1076"/>
          <ac:picMkLst>
            <pc:docMk/>
            <pc:sldMk cId="1655343677" sldId="324"/>
            <ac:picMk id="17" creationId="{91E0592F-4396-4BE8-A4A7-1ADB8F88D51D}"/>
          </ac:picMkLst>
        </pc:picChg>
        <pc:picChg chg="add mod">
          <ac:chgData name="li bo" userId="86e360d6c7446f46" providerId="LiveId" clId="{53DB0FCD-A184-457E-BE80-D47C5C6730D9}" dt="2022-08-25T12:54:05.894" v="47656" actId="1076"/>
          <ac:picMkLst>
            <pc:docMk/>
            <pc:sldMk cId="1655343677" sldId="324"/>
            <ac:picMk id="19" creationId="{EFB4CD9F-E464-4D7F-BBE7-0D406FC2E148}"/>
          </ac:picMkLst>
        </pc:picChg>
      </pc:sldChg>
      <pc:sldChg chg="addSp delSp modSp add mod modAnim">
        <pc:chgData name="li bo" userId="86e360d6c7446f46" providerId="LiveId" clId="{53DB0FCD-A184-457E-BE80-D47C5C6730D9}" dt="2022-09-22T02:50:58.264" v="78701"/>
        <pc:sldMkLst>
          <pc:docMk/>
          <pc:sldMk cId="1150518924" sldId="325"/>
        </pc:sldMkLst>
        <pc:spChg chg="mod">
          <ac:chgData name="li bo" userId="86e360d6c7446f46" providerId="LiveId" clId="{53DB0FCD-A184-457E-BE80-D47C5C6730D9}" dt="2022-08-25T07:06:41.271" v="46034" actId="20577"/>
          <ac:spMkLst>
            <pc:docMk/>
            <pc:sldMk cId="1150518924" sldId="325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6T15:28:05.235" v="59213" actId="20577"/>
          <ac:spMkLst>
            <pc:docMk/>
            <pc:sldMk cId="1150518924" sldId="325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7T10:30:03.282" v="62672" actId="1076"/>
          <ac:spMkLst>
            <pc:docMk/>
            <pc:sldMk cId="1150518924" sldId="325"/>
            <ac:spMk id="9" creationId="{BB5079D6-1C43-49DA-AB40-07F8FA21C420}"/>
          </ac:spMkLst>
        </pc:spChg>
        <pc:picChg chg="mod ord">
          <ac:chgData name="li bo" userId="86e360d6c7446f46" providerId="LiveId" clId="{53DB0FCD-A184-457E-BE80-D47C5C6730D9}" dt="2022-08-25T02:39:40.276" v="44855" actId="1076"/>
          <ac:picMkLst>
            <pc:docMk/>
            <pc:sldMk cId="1150518924" sldId="325"/>
            <ac:picMk id="5" creationId="{96C44A8E-0B77-4F0C-827C-F9D8445040B6}"/>
          </ac:picMkLst>
        </pc:picChg>
        <pc:picChg chg="add del mod">
          <ac:chgData name="li bo" userId="86e360d6c7446f46" providerId="LiveId" clId="{53DB0FCD-A184-457E-BE80-D47C5C6730D9}" dt="2022-08-25T01:49:26.101" v="43862" actId="478"/>
          <ac:picMkLst>
            <pc:docMk/>
            <pc:sldMk cId="1150518924" sldId="325"/>
            <ac:picMk id="7" creationId="{114C53AA-0523-48A3-8E0B-A21D1406D186}"/>
          </ac:picMkLst>
        </pc:picChg>
        <pc:picChg chg="add del mod">
          <ac:chgData name="li bo" userId="86e360d6c7446f46" providerId="LiveId" clId="{53DB0FCD-A184-457E-BE80-D47C5C6730D9}" dt="2022-08-27T10:29:26.150" v="62668" actId="478"/>
          <ac:picMkLst>
            <pc:docMk/>
            <pc:sldMk cId="1150518924" sldId="325"/>
            <ac:picMk id="7" creationId="{E769CDAC-AD97-4224-AFF6-AE2FEC3E8EE4}"/>
          </ac:picMkLst>
        </pc:picChg>
        <pc:picChg chg="add del mod">
          <ac:chgData name="li bo" userId="86e360d6c7446f46" providerId="LiveId" clId="{53DB0FCD-A184-457E-BE80-D47C5C6730D9}" dt="2022-08-25T02:22:12.010" v="44406" actId="478"/>
          <ac:picMkLst>
            <pc:docMk/>
            <pc:sldMk cId="1150518924" sldId="325"/>
            <ac:picMk id="8" creationId="{D6C28E43-C989-4C7A-BAC2-877512A78440}"/>
          </ac:picMkLst>
        </pc:picChg>
        <pc:picChg chg="add mod ord">
          <ac:chgData name="li bo" userId="86e360d6c7446f46" providerId="LiveId" clId="{53DB0FCD-A184-457E-BE80-D47C5C6730D9}" dt="2022-08-25T02:39:04.846" v="44846" actId="1076"/>
          <ac:picMkLst>
            <pc:docMk/>
            <pc:sldMk cId="1150518924" sldId="325"/>
            <ac:picMk id="10" creationId="{B173DA32-708D-4E85-B39B-B6EBEFE8BC4D}"/>
          </ac:picMkLst>
        </pc:picChg>
        <pc:picChg chg="del mod">
          <ac:chgData name="li bo" userId="86e360d6c7446f46" providerId="LiveId" clId="{53DB0FCD-A184-457E-BE80-D47C5C6730D9}" dt="2022-08-25T02:25:52.462" v="44479" actId="478"/>
          <ac:picMkLst>
            <pc:docMk/>
            <pc:sldMk cId="1150518924" sldId="325"/>
            <ac:picMk id="12" creationId="{9B21F2FE-ACEB-4FAF-8C8C-BF8E65AA60CC}"/>
          </ac:picMkLst>
        </pc:picChg>
        <pc:picChg chg="del mod ord">
          <ac:chgData name="li bo" userId="86e360d6c7446f46" providerId="LiveId" clId="{53DB0FCD-A184-457E-BE80-D47C5C6730D9}" dt="2022-08-25T02:26:01.005" v="44493" actId="478"/>
          <ac:picMkLst>
            <pc:docMk/>
            <pc:sldMk cId="1150518924" sldId="325"/>
            <ac:picMk id="14" creationId="{ACEE0B2D-9791-4296-8D73-627042DC94D8}"/>
          </ac:picMkLst>
        </pc:picChg>
        <pc:picChg chg="del mod ord">
          <ac:chgData name="li bo" userId="86e360d6c7446f46" providerId="LiveId" clId="{53DB0FCD-A184-457E-BE80-D47C5C6730D9}" dt="2022-08-25T02:30:13.514" v="44507" actId="478"/>
          <ac:picMkLst>
            <pc:docMk/>
            <pc:sldMk cId="1150518924" sldId="325"/>
            <ac:picMk id="16" creationId="{2C5713AC-3427-406B-B79B-E7A095D291E0}"/>
          </ac:picMkLst>
        </pc:picChg>
        <pc:picChg chg="del mod ord">
          <ac:chgData name="li bo" userId="86e360d6c7446f46" providerId="LiveId" clId="{53DB0FCD-A184-457E-BE80-D47C5C6730D9}" dt="2022-08-25T02:35:44.882" v="44804" actId="478"/>
          <ac:picMkLst>
            <pc:docMk/>
            <pc:sldMk cId="1150518924" sldId="325"/>
            <ac:picMk id="18" creationId="{42E37ED6-8AD5-4ABB-9ACB-DFE271484E13}"/>
          </ac:picMkLst>
        </pc:picChg>
        <pc:picChg chg="mod ord">
          <ac:chgData name="li bo" userId="86e360d6c7446f46" providerId="LiveId" clId="{53DB0FCD-A184-457E-BE80-D47C5C6730D9}" dt="2022-08-25T02:39:33.221" v="44854" actId="1076"/>
          <ac:picMkLst>
            <pc:docMk/>
            <pc:sldMk cId="1150518924" sldId="325"/>
            <ac:picMk id="20" creationId="{3D878793-A1FA-4048-A516-67DA7346E0E5}"/>
          </ac:picMkLst>
        </pc:picChg>
        <pc:picChg chg="del">
          <ac:chgData name="li bo" userId="86e360d6c7446f46" providerId="LiveId" clId="{53DB0FCD-A184-457E-BE80-D47C5C6730D9}" dt="2022-08-25T01:50:43.705" v="43896" actId="478"/>
          <ac:picMkLst>
            <pc:docMk/>
            <pc:sldMk cId="1150518924" sldId="325"/>
            <ac:picMk id="32" creationId="{EF3183DA-1188-45AA-81C1-6758910E4501}"/>
          </ac:picMkLst>
        </pc:picChg>
        <pc:picChg chg="del">
          <ac:chgData name="li bo" userId="86e360d6c7446f46" providerId="LiveId" clId="{53DB0FCD-A184-457E-BE80-D47C5C6730D9}" dt="2022-08-25T01:49:52.808" v="43865" actId="478"/>
          <ac:picMkLst>
            <pc:docMk/>
            <pc:sldMk cId="1150518924" sldId="325"/>
            <ac:picMk id="35" creationId="{AC926A61-303D-43DE-AC94-A35D4A874113}"/>
          </ac:picMkLst>
        </pc:picChg>
        <pc:picChg chg="del">
          <ac:chgData name="li bo" userId="86e360d6c7446f46" providerId="LiveId" clId="{53DB0FCD-A184-457E-BE80-D47C5C6730D9}" dt="2022-08-25T01:49:06.991" v="43848" actId="478"/>
          <ac:picMkLst>
            <pc:docMk/>
            <pc:sldMk cId="1150518924" sldId="325"/>
            <ac:picMk id="37" creationId="{31B4C9E7-03F5-44F1-903E-2DFC48896B38}"/>
          </ac:picMkLst>
        </pc:picChg>
      </pc:sldChg>
      <pc:sldChg chg="addSp delSp modSp add mod">
        <pc:chgData name="li bo" userId="86e360d6c7446f46" providerId="LiveId" clId="{53DB0FCD-A184-457E-BE80-D47C5C6730D9}" dt="2022-08-25T07:14:22.147" v="46244" actId="20577"/>
        <pc:sldMkLst>
          <pc:docMk/>
          <pc:sldMk cId="2534493937" sldId="326"/>
        </pc:sldMkLst>
        <pc:spChg chg="mod">
          <ac:chgData name="li bo" userId="86e360d6c7446f46" providerId="LiveId" clId="{53DB0FCD-A184-457E-BE80-D47C5C6730D9}" dt="2022-08-25T07:07:29.744" v="46128" actId="20577"/>
          <ac:spMkLst>
            <pc:docMk/>
            <pc:sldMk cId="2534493937" sldId="326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5T07:14:22.147" v="46244" actId="20577"/>
          <ac:spMkLst>
            <pc:docMk/>
            <pc:sldMk cId="2534493937" sldId="326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5T07:14:11.086" v="46241" actId="20577"/>
          <ac:spMkLst>
            <pc:docMk/>
            <pc:sldMk cId="2534493937" sldId="326"/>
            <ac:spMk id="11" creationId="{1974DDBB-14CA-4079-B30E-CAC5EE12B51C}"/>
          </ac:spMkLst>
        </pc:spChg>
        <pc:spChg chg="mod topLvl">
          <ac:chgData name="li bo" userId="86e360d6c7446f46" providerId="LiveId" clId="{53DB0FCD-A184-457E-BE80-D47C5C6730D9}" dt="2022-08-25T05:46:04.458" v="45538" actId="164"/>
          <ac:spMkLst>
            <pc:docMk/>
            <pc:sldMk cId="2534493937" sldId="326"/>
            <ac:spMk id="15" creationId="{F62B7AC3-4F56-499E-A5E0-3E3BE0540561}"/>
          </ac:spMkLst>
        </pc:spChg>
        <pc:spChg chg="del mod topLvl">
          <ac:chgData name="li bo" userId="86e360d6c7446f46" providerId="LiveId" clId="{53DB0FCD-A184-457E-BE80-D47C5C6730D9}" dt="2022-08-25T05:44:23.177" v="45464" actId="478"/>
          <ac:spMkLst>
            <pc:docMk/>
            <pc:sldMk cId="2534493937" sldId="326"/>
            <ac:spMk id="16" creationId="{52E21D6E-3A74-4FB9-862D-D40E9D3BCD99}"/>
          </ac:spMkLst>
        </pc:spChg>
        <pc:spChg chg="mod topLvl">
          <ac:chgData name="li bo" userId="86e360d6c7446f46" providerId="LiveId" clId="{53DB0FCD-A184-457E-BE80-D47C5C6730D9}" dt="2022-08-25T05:46:04.458" v="45538" actId="164"/>
          <ac:spMkLst>
            <pc:docMk/>
            <pc:sldMk cId="2534493937" sldId="326"/>
            <ac:spMk id="17" creationId="{80968518-27F1-4DDF-9623-25A513579069}"/>
          </ac:spMkLst>
        </pc:spChg>
        <pc:spChg chg="mod topLvl">
          <ac:chgData name="li bo" userId="86e360d6c7446f46" providerId="LiveId" clId="{53DB0FCD-A184-457E-BE80-D47C5C6730D9}" dt="2022-08-25T05:46:04.458" v="45538" actId="164"/>
          <ac:spMkLst>
            <pc:docMk/>
            <pc:sldMk cId="2534493937" sldId="326"/>
            <ac:spMk id="18" creationId="{486C1498-9936-4C39-B376-6AEAE04FFAB1}"/>
          </ac:spMkLst>
        </pc:spChg>
        <pc:spChg chg="mod topLvl">
          <ac:chgData name="li bo" userId="86e360d6c7446f46" providerId="LiveId" clId="{53DB0FCD-A184-457E-BE80-D47C5C6730D9}" dt="2022-08-25T05:46:04.458" v="45538" actId="164"/>
          <ac:spMkLst>
            <pc:docMk/>
            <pc:sldMk cId="2534493937" sldId="326"/>
            <ac:spMk id="33" creationId="{BF80EBF2-3C4A-4BAD-8033-E6F9DF2553FD}"/>
          </ac:spMkLst>
        </pc:spChg>
        <pc:spChg chg="mod">
          <ac:chgData name="li bo" userId="86e360d6c7446f46" providerId="LiveId" clId="{53DB0FCD-A184-457E-BE80-D47C5C6730D9}" dt="2022-08-25T05:47:06.813" v="45561"/>
          <ac:spMkLst>
            <pc:docMk/>
            <pc:sldMk cId="2534493937" sldId="326"/>
            <ac:spMk id="58" creationId="{D902810A-9ACE-4D1E-9CFB-ABCB4FD14953}"/>
          </ac:spMkLst>
        </pc:spChg>
        <pc:spChg chg="mod">
          <ac:chgData name="li bo" userId="86e360d6c7446f46" providerId="LiveId" clId="{53DB0FCD-A184-457E-BE80-D47C5C6730D9}" dt="2022-08-25T05:47:06.813" v="45561"/>
          <ac:spMkLst>
            <pc:docMk/>
            <pc:sldMk cId="2534493937" sldId="326"/>
            <ac:spMk id="59" creationId="{123350C3-4C5F-4DD3-ACBF-0C807EC48AAA}"/>
          </ac:spMkLst>
        </pc:spChg>
        <pc:spChg chg="mod">
          <ac:chgData name="li bo" userId="86e360d6c7446f46" providerId="LiveId" clId="{53DB0FCD-A184-457E-BE80-D47C5C6730D9}" dt="2022-08-25T05:47:06.813" v="45561"/>
          <ac:spMkLst>
            <pc:docMk/>
            <pc:sldMk cId="2534493937" sldId="326"/>
            <ac:spMk id="60" creationId="{0D545EB9-07D2-44CD-9371-2495EB2F7908}"/>
          </ac:spMkLst>
        </pc:spChg>
        <pc:spChg chg="mod">
          <ac:chgData name="li bo" userId="86e360d6c7446f46" providerId="LiveId" clId="{53DB0FCD-A184-457E-BE80-D47C5C6730D9}" dt="2022-08-25T05:47:06.813" v="45561"/>
          <ac:spMkLst>
            <pc:docMk/>
            <pc:sldMk cId="2534493937" sldId="326"/>
            <ac:spMk id="64" creationId="{370712A7-67AB-4C45-87D1-3F9001915E9A}"/>
          </ac:spMkLst>
        </pc:spChg>
        <pc:spChg chg="add mod">
          <ac:chgData name="li bo" userId="86e360d6c7446f46" providerId="LiveId" clId="{53DB0FCD-A184-457E-BE80-D47C5C6730D9}" dt="2022-08-25T07:05:27.238" v="45993" actId="20577"/>
          <ac:spMkLst>
            <pc:docMk/>
            <pc:sldMk cId="2534493937" sldId="326"/>
            <ac:spMk id="77" creationId="{51EDB958-B1AD-44A6-A960-446504701BC3}"/>
          </ac:spMkLst>
        </pc:spChg>
        <pc:spChg chg="mod">
          <ac:chgData name="li bo" userId="86e360d6c7446f46" providerId="LiveId" clId="{53DB0FCD-A184-457E-BE80-D47C5C6730D9}" dt="2022-08-25T06:46:17.269" v="45657"/>
          <ac:spMkLst>
            <pc:docMk/>
            <pc:sldMk cId="2534493937" sldId="326"/>
            <ac:spMk id="81" creationId="{1F5FF4BA-35BD-4AC6-B7C5-DF5AECD015D2}"/>
          </ac:spMkLst>
        </pc:spChg>
        <pc:spChg chg="mod">
          <ac:chgData name="li bo" userId="86e360d6c7446f46" providerId="LiveId" clId="{53DB0FCD-A184-457E-BE80-D47C5C6730D9}" dt="2022-08-25T06:46:17.269" v="45657"/>
          <ac:spMkLst>
            <pc:docMk/>
            <pc:sldMk cId="2534493937" sldId="326"/>
            <ac:spMk id="82" creationId="{973F3646-4227-41FF-9108-25582881190B}"/>
          </ac:spMkLst>
        </pc:spChg>
        <pc:spChg chg="del mod">
          <ac:chgData name="li bo" userId="86e360d6c7446f46" providerId="LiveId" clId="{53DB0FCD-A184-457E-BE80-D47C5C6730D9}" dt="2022-08-25T06:46:45.250" v="45661" actId="478"/>
          <ac:spMkLst>
            <pc:docMk/>
            <pc:sldMk cId="2534493937" sldId="326"/>
            <ac:spMk id="83" creationId="{57B95572-B090-4DB2-8017-A28312038D8F}"/>
          </ac:spMkLst>
        </pc:spChg>
        <pc:spChg chg="mod">
          <ac:chgData name="li bo" userId="86e360d6c7446f46" providerId="LiveId" clId="{53DB0FCD-A184-457E-BE80-D47C5C6730D9}" dt="2022-08-25T06:46:17.269" v="45657"/>
          <ac:spMkLst>
            <pc:docMk/>
            <pc:sldMk cId="2534493937" sldId="326"/>
            <ac:spMk id="87" creationId="{47A1D575-CC7A-4501-83B9-D261C35F21C8}"/>
          </ac:spMkLst>
        </pc:spChg>
        <pc:spChg chg="add del mod">
          <ac:chgData name="li bo" userId="86e360d6c7446f46" providerId="LiveId" clId="{53DB0FCD-A184-457E-BE80-D47C5C6730D9}" dt="2022-08-25T07:05:03.627" v="45990" actId="478"/>
          <ac:spMkLst>
            <pc:docMk/>
            <pc:sldMk cId="2534493937" sldId="326"/>
            <ac:spMk id="102" creationId="{80A590F8-3400-4AE2-AE0F-FE74718D93D0}"/>
          </ac:spMkLst>
        </pc:spChg>
        <pc:grpChg chg="add del mod">
          <ac:chgData name="li bo" userId="86e360d6c7446f46" providerId="LiveId" clId="{53DB0FCD-A184-457E-BE80-D47C5C6730D9}" dt="2022-08-25T05:44:19.330" v="45463" actId="165"/>
          <ac:grpSpMkLst>
            <pc:docMk/>
            <pc:sldMk cId="2534493937" sldId="326"/>
            <ac:grpSpMk id="10" creationId="{20990C77-E9CD-46A9-87AA-80DCF3AFE2E7}"/>
          </ac:grpSpMkLst>
        </pc:grpChg>
        <pc:grpChg chg="add del mod">
          <ac:chgData name="li bo" userId="86e360d6c7446f46" providerId="LiveId" clId="{53DB0FCD-A184-457E-BE80-D47C5C6730D9}" dt="2022-08-25T05:43:47.359" v="45448" actId="165"/>
          <ac:grpSpMkLst>
            <pc:docMk/>
            <pc:sldMk cId="2534493937" sldId="326"/>
            <ac:grpSpMk id="14" creationId="{49B1F068-3858-4065-A051-3A4C25294027}"/>
          </ac:grpSpMkLst>
        </pc:grpChg>
        <pc:grpChg chg="add mod">
          <ac:chgData name="li bo" userId="86e360d6c7446f46" providerId="LiveId" clId="{53DB0FCD-A184-457E-BE80-D47C5C6730D9}" dt="2022-08-25T06:55:16.227" v="45762" actId="1076"/>
          <ac:grpSpMkLst>
            <pc:docMk/>
            <pc:sldMk cId="2534493937" sldId="326"/>
            <ac:grpSpMk id="56" creationId="{25E61516-77B1-4BC1-9CD1-403D13927DF3}"/>
          </ac:grpSpMkLst>
        </pc:grpChg>
        <pc:grpChg chg="add mod">
          <ac:chgData name="li bo" userId="86e360d6c7446f46" providerId="LiveId" clId="{53DB0FCD-A184-457E-BE80-D47C5C6730D9}" dt="2022-08-25T06:55:27.291" v="45764" actId="1076"/>
          <ac:grpSpMkLst>
            <pc:docMk/>
            <pc:sldMk cId="2534493937" sldId="326"/>
            <ac:grpSpMk id="57" creationId="{7BFCEBA6-A63D-4E34-8B7D-568D4F3AE001}"/>
          </ac:grpSpMkLst>
        </pc:grpChg>
        <pc:grpChg chg="add del mod">
          <ac:chgData name="li bo" userId="86e360d6c7446f46" providerId="LiveId" clId="{53DB0FCD-A184-457E-BE80-D47C5C6730D9}" dt="2022-08-25T06:51:47.430" v="45674" actId="478"/>
          <ac:grpSpMkLst>
            <pc:docMk/>
            <pc:sldMk cId="2534493937" sldId="326"/>
            <ac:grpSpMk id="80" creationId="{2ACD828C-616D-424D-A30F-F50264D0F6D2}"/>
          </ac:grpSpMkLst>
        </pc:grpChg>
        <pc:picChg chg="add del mod ord">
          <ac:chgData name="li bo" userId="86e360d6c7446f46" providerId="LiveId" clId="{53DB0FCD-A184-457E-BE80-D47C5C6730D9}" dt="2022-08-25T05:43:42.297" v="45445" actId="478"/>
          <ac:picMkLst>
            <pc:docMk/>
            <pc:sldMk cId="2534493937" sldId="326"/>
            <ac:picMk id="5" creationId="{266B96E9-336A-4BEF-8C71-52C59000B7A6}"/>
          </ac:picMkLst>
        </pc:picChg>
        <pc:picChg chg="add del mod">
          <ac:chgData name="li bo" userId="86e360d6c7446f46" providerId="LiveId" clId="{53DB0FCD-A184-457E-BE80-D47C5C6730D9}" dt="2022-08-25T05:25:50.857" v="45007"/>
          <ac:picMkLst>
            <pc:docMk/>
            <pc:sldMk cId="2534493937" sldId="326"/>
            <ac:picMk id="7" creationId="{A6C4A7BA-E21C-460D-812A-E15A5A76FDE0}"/>
          </ac:picMkLst>
        </pc:picChg>
        <pc:picChg chg="add del mod">
          <ac:chgData name="li bo" userId="86e360d6c7446f46" providerId="LiveId" clId="{53DB0FCD-A184-457E-BE80-D47C5C6730D9}" dt="2022-08-25T05:43:43.868" v="45446" actId="478"/>
          <ac:picMkLst>
            <pc:docMk/>
            <pc:sldMk cId="2534493937" sldId="326"/>
            <ac:picMk id="9" creationId="{19F6A329-5EE4-42A2-8DEA-0983FF931606}"/>
          </ac:picMkLst>
        </pc:picChg>
        <pc:picChg chg="del mod topLvl">
          <ac:chgData name="li bo" userId="86e360d6c7446f46" providerId="LiveId" clId="{53DB0FCD-A184-457E-BE80-D47C5C6730D9}" dt="2022-08-25T05:43:56.900" v="45456" actId="478"/>
          <ac:picMkLst>
            <pc:docMk/>
            <pc:sldMk cId="2534493937" sldId="326"/>
            <ac:picMk id="26" creationId="{370AAC97-5C10-4262-9F22-E67950BA2541}"/>
          </ac:picMkLst>
        </pc:picChg>
        <pc:picChg chg="del mod topLvl">
          <ac:chgData name="li bo" userId="86e360d6c7446f46" providerId="LiveId" clId="{53DB0FCD-A184-457E-BE80-D47C5C6730D9}" dt="2022-08-25T05:43:56.146" v="45455" actId="478"/>
          <ac:picMkLst>
            <pc:docMk/>
            <pc:sldMk cId="2534493937" sldId="326"/>
            <ac:picMk id="27" creationId="{BB21827A-7B9D-482B-9E98-85BD48097A44}"/>
          </ac:picMkLst>
        </pc:picChg>
        <pc:picChg chg="del mod topLvl">
          <ac:chgData name="li bo" userId="86e360d6c7446f46" providerId="LiveId" clId="{53DB0FCD-A184-457E-BE80-D47C5C6730D9}" dt="2022-08-25T05:43:59.623" v="45458" actId="478"/>
          <ac:picMkLst>
            <pc:docMk/>
            <pc:sldMk cId="2534493937" sldId="326"/>
            <ac:picMk id="28" creationId="{35E4504F-7E28-42BC-A065-724ED34CE1B9}"/>
          </ac:picMkLst>
        </pc:picChg>
        <pc:picChg chg="del mod topLvl">
          <ac:chgData name="li bo" userId="86e360d6c7446f46" providerId="LiveId" clId="{53DB0FCD-A184-457E-BE80-D47C5C6730D9}" dt="2022-08-25T05:43:50.622" v="45451" actId="478"/>
          <ac:picMkLst>
            <pc:docMk/>
            <pc:sldMk cId="2534493937" sldId="326"/>
            <ac:picMk id="30" creationId="{5C9C8DFE-0A14-4AB7-BBEA-2EF96DF5C217}"/>
          </ac:picMkLst>
        </pc:picChg>
        <pc:picChg chg="del mod topLvl">
          <ac:chgData name="li bo" userId="86e360d6c7446f46" providerId="LiveId" clId="{53DB0FCD-A184-457E-BE80-D47C5C6730D9}" dt="2022-08-25T05:43:50.169" v="45450" actId="478"/>
          <ac:picMkLst>
            <pc:docMk/>
            <pc:sldMk cId="2534493937" sldId="326"/>
            <ac:picMk id="31" creationId="{D047B99B-FE1A-471F-9987-09219CCA0CD3}"/>
          </ac:picMkLst>
        </pc:picChg>
        <pc:picChg chg="del mod">
          <ac:chgData name="li bo" userId="86e360d6c7446f46" providerId="LiveId" clId="{53DB0FCD-A184-457E-BE80-D47C5C6730D9}" dt="2022-08-25T05:03:17.671" v="44868" actId="478"/>
          <ac:picMkLst>
            <pc:docMk/>
            <pc:sldMk cId="2534493937" sldId="326"/>
            <ac:picMk id="32" creationId="{EF3183DA-1188-45AA-81C1-6758910E4501}"/>
          </ac:picMkLst>
        </pc:picChg>
        <pc:picChg chg="del mod">
          <ac:chgData name="li bo" userId="86e360d6c7446f46" providerId="LiveId" clId="{53DB0FCD-A184-457E-BE80-D47C5C6730D9}" dt="2022-08-25T05:03:13.663" v="44867" actId="478"/>
          <ac:picMkLst>
            <pc:docMk/>
            <pc:sldMk cId="2534493937" sldId="326"/>
            <ac:picMk id="35" creationId="{AC926A61-303D-43DE-AC94-A35D4A874113}"/>
          </ac:picMkLst>
        </pc:picChg>
        <pc:picChg chg="del">
          <ac:chgData name="li bo" userId="86e360d6c7446f46" providerId="LiveId" clId="{53DB0FCD-A184-457E-BE80-D47C5C6730D9}" dt="2022-08-25T05:03:06.414" v="44863" actId="478"/>
          <ac:picMkLst>
            <pc:docMk/>
            <pc:sldMk cId="2534493937" sldId="326"/>
            <ac:picMk id="37" creationId="{31B4C9E7-03F5-44F1-903E-2DFC48896B38}"/>
          </ac:picMkLst>
        </pc:picChg>
        <pc:picChg chg="mod">
          <ac:chgData name="li bo" userId="86e360d6c7446f46" providerId="LiveId" clId="{53DB0FCD-A184-457E-BE80-D47C5C6730D9}" dt="2022-08-25T05:46:04.458" v="45538" actId="164"/>
          <ac:picMkLst>
            <pc:docMk/>
            <pc:sldMk cId="2534493937" sldId="326"/>
            <ac:picMk id="45" creationId="{B72D2430-B5B8-4522-97F7-10A96F96D93B}"/>
          </ac:picMkLst>
        </pc:picChg>
        <pc:picChg chg="add del mod">
          <ac:chgData name="li bo" userId="86e360d6c7446f46" providerId="LiveId" clId="{53DB0FCD-A184-457E-BE80-D47C5C6730D9}" dt="2022-08-25T05:45:38.527" v="45502" actId="478"/>
          <ac:picMkLst>
            <pc:docMk/>
            <pc:sldMk cId="2534493937" sldId="326"/>
            <ac:picMk id="47" creationId="{746393DB-7FB8-4A47-A4B2-8B8FCA6891DB}"/>
          </ac:picMkLst>
        </pc:picChg>
        <pc:picChg chg="mod ord">
          <ac:chgData name="li bo" userId="86e360d6c7446f46" providerId="LiveId" clId="{53DB0FCD-A184-457E-BE80-D47C5C6730D9}" dt="2022-08-25T05:46:04.458" v="45538" actId="164"/>
          <ac:picMkLst>
            <pc:docMk/>
            <pc:sldMk cId="2534493937" sldId="326"/>
            <ac:picMk id="49" creationId="{A4665465-4BC6-4B35-AE33-19E62A1E8A06}"/>
          </ac:picMkLst>
        </pc:picChg>
        <pc:picChg chg="add del mod">
          <ac:chgData name="li bo" userId="86e360d6c7446f46" providerId="LiveId" clId="{53DB0FCD-A184-457E-BE80-D47C5C6730D9}" dt="2022-08-25T05:45:48.845" v="45518" actId="478"/>
          <ac:picMkLst>
            <pc:docMk/>
            <pc:sldMk cId="2534493937" sldId="326"/>
            <ac:picMk id="50" creationId="{2B8A707E-54C4-4769-A98B-642BE73F2BA0}"/>
          </ac:picMkLst>
        </pc:picChg>
        <pc:picChg chg="mod ord">
          <ac:chgData name="li bo" userId="86e360d6c7446f46" providerId="LiveId" clId="{53DB0FCD-A184-457E-BE80-D47C5C6730D9}" dt="2022-08-25T05:46:04.458" v="45538" actId="164"/>
          <ac:picMkLst>
            <pc:docMk/>
            <pc:sldMk cId="2534493937" sldId="326"/>
            <ac:picMk id="52" creationId="{9FB5A1CF-69AA-46F4-BA0F-F7D87962ED77}"/>
          </ac:picMkLst>
        </pc:picChg>
        <pc:picChg chg="add del mod">
          <ac:chgData name="li bo" userId="86e360d6c7446f46" providerId="LiveId" clId="{53DB0FCD-A184-457E-BE80-D47C5C6730D9}" dt="2022-08-25T05:45:57.972" v="45534" actId="478"/>
          <ac:picMkLst>
            <pc:docMk/>
            <pc:sldMk cId="2534493937" sldId="326"/>
            <ac:picMk id="53" creationId="{4BE27D50-9D11-495A-B768-9F7D818B4CCA}"/>
          </ac:picMkLst>
        </pc:picChg>
        <pc:picChg chg="mod ord">
          <ac:chgData name="li bo" userId="86e360d6c7446f46" providerId="LiveId" clId="{53DB0FCD-A184-457E-BE80-D47C5C6730D9}" dt="2022-08-25T05:46:04.458" v="45538" actId="164"/>
          <ac:picMkLst>
            <pc:docMk/>
            <pc:sldMk cId="2534493937" sldId="326"/>
            <ac:picMk id="55" creationId="{F477A576-2403-4EC3-83BB-3474297D2270}"/>
          </ac:picMkLst>
        </pc:picChg>
        <pc:picChg chg="mod">
          <ac:chgData name="li bo" userId="86e360d6c7446f46" providerId="LiveId" clId="{53DB0FCD-A184-457E-BE80-D47C5C6730D9}" dt="2022-08-25T05:47:06.813" v="45561"/>
          <ac:picMkLst>
            <pc:docMk/>
            <pc:sldMk cId="2534493937" sldId="326"/>
            <ac:picMk id="66" creationId="{A2C78493-BB50-4586-B975-F5B35D4059CB}"/>
          </ac:picMkLst>
        </pc:picChg>
        <pc:picChg chg="mod">
          <ac:chgData name="li bo" userId="86e360d6c7446f46" providerId="LiveId" clId="{53DB0FCD-A184-457E-BE80-D47C5C6730D9}" dt="2022-08-25T05:47:06.813" v="45561"/>
          <ac:picMkLst>
            <pc:docMk/>
            <pc:sldMk cId="2534493937" sldId="326"/>
            <ac:picMk id="67" creationId="{95BD3D5F-3469-4E51-8F3C-8158099001CD}"/>
          </ac:picMkLst>
        </pc:picChg>
        <pc:picChg chg="mod">
          <ac:chgData name="li bo" userId="86e360d6c7446f46" providerId="LiveId" clId="{53DB0FCD-A184-457E-BE80-D47C5C6730D9}" dt="2022-08-25T05:47:06.813" v="45561"/>
          <ac:picMkLst>
            <pc:docMk/>
            <pc:sldMk cId="2534493937" sldId="326"/>
            <ac:picMk id="68" creationId="{4FA99BC7-F657-4998-A0AD-E712DE350DC4}"/>
          </ac:picMkLst>
        </pc:picChg>
        <pc:picChg chg="mod">
          <ac:chgData name="li bo" userId="86e360d6c7446f46" providerId="LiveId" clId="{53DB0FCD-A184-457E-BE80-D47C5C6730D9}" dt="2022-08-25T05:47:06.813" v="45561"/>
          <ac:picMkLst>
            <pc:docMk/>
            <pc:sldMk cId="2534493937" sldId="326"/>
            <ac:picMk id="69" creationId="{818A8861-764A-4B3B-B12F-21C1D569DBB6}"/>
          </ac:picMkLst>
        </pc:picChg>
        <pc:picChg chg="del mod">
          <ac:chgData name="li bo" userId="86e360d6c7446f46" providerId="LiveId" clId="{53DB0FCD-A184-457E-BE80-D47C5C6730D9}" dt="2022-08-25T05:49:01.529" v="45594" actId="478"/>
          <ac:picMkLst>
            <pc:docMk/>
            <pc:sldMk cId="2534493937" sldId="326"/>
            <ac:picMk id="71" creationId="{7AD4C6E5-00DE-4509-B88A-93DF17AB45B3}"/>
          </ac:picMkLst>
        </pc:picChg>
        <pc:picChg chg="mod ord">
          <ac:chgData name="li bo" userId="86e360d6c7446f46" providerId="LiveId" clId="{53DB0FCD-A184-457E-BE80-D47C5C6730D9}" dt="2022-08-25T06:55:18.369" v="45763" actId="1076"/>
          <ac:picMkLst>
            <pc:docMk/>
            <pc:sldMk cId="2534493937" sldId="326"/>
            <ac:picMk id="73" creationId="{140AABB2-4603-46AA-A9AF-85AEF85A91A6}"/>
          </ac:picMkLst>
        </pc:picChg>
        <pc:picChg chg="del mod">
          <ac:chgData name="li bo" userId="86e360d6c7446f46" providerId="LiveId" clId="{53DB0FCD-A184-457E-BE80-D47C5C6730D9}" dt="2022-08-25T05:54:09.687" v="45644" actId="478"/>
          <ac:picMkLst>
            <pc:docMk/>
            <pc:sldMk cId="2534493937" sldId="326"/>
            <ac:picMk id="75" creationId="{B23A9B74-C009-4E3D-83B3-23678AA32813}"/>
          </ac:picMkLst>
        </pc:picChg>
        <pc:picChg chg="del mod ord">
          <ac:chgData name="li bo" userId="86e360d6c7446f46" providerId="LiveId" clId="{53DB0FCD-A184-457E-BE80-D47C5C6730D9}" dt="2022-08-25T07:04:45.330" v="45983" actId="478"/>
          <ac:picMkLst>
            <pc:docMk/>
            <pc:sldMk cId="2534493937" sldId="326"/>
            <ac:picMk id="79" creationId="{32563B5F-C9F7-47C1-A337-435214C93218}"/>
          </ac:picMkLst>
        </pc:picChg>
        <pc:picChg chg="mod">
          <ac:chgData name="li bo" userId="86e360d6c7446f46" providerId="LiveId" clId="{53DB0FCD-A184-457E-BE80-D47C5C6730D9}" dt="2022-08-25T06:46:17.269" v="45657"/>
          <ac:picMkLst>
            <pc:docMk/>
            <pc:sldMk cId="2534493937" sldId="326"/>
            <ac:picMk id="89" creationId="{7C25838D-E3D1-4F1C-9502-FC42C6217746}"/>
          </ac:picMkLst>
        </pc:picChg>
        <pc:picChg chg="mod">
          <ac:chgData name="li bo" userId="86e360d6c7446f46" providerId="LiveId" clId="{53DB0FCD-A184-457E-BE80-D47C5C6730D9}" dt="2022-08-25T06:46:17.269" v="45657"/>
          <ac:picMkLst>
            <pc:docMk/>
            <pc:sldMk cId="2534493937" sldId="326"/>
            <ac:picMk id="90" creationId="{F87FAF03-14CF-4B3C-9B9F-4A53BF030AEC}"/>
          </ac:picMkLst>
        </pc:picChg>
        <pc:picChg chg="mod">
          <ac:chgData name="li bo" userId="86e360d6c7446f46" providerId="LiveId" clId="{53DB0FCD-A184-457E-BE80-D47C5C6730D9}" dt="2022-08-25T06:46:17.269" v="45657"/>
          <ac:picMkLst>
            <pc:docMk/>
            <pc:sldMk cId="2534493937" sldId="326"/>
            <ac:picMk id="91" creationId="{10D827E2-DD1C-4907-88CB-BFB564CFF06A}"/>
          </ac:picMkLst>
        </pc:picChg>
        <pc:picChg chg="del mod">
          <ac:chgData name="li bo" userId="86e360d6c7446f46" providerId="LiveId" clId="{53DB0FCD-A184-457E-BE80-D47C5C6730D9}" dt="2022-08-25T06:46:48.530" v="45664" actId="478"/>
          <ac:picMkLst>
            <pc:docMk/>
            <pc:sldMk cId="2534493937" sldId="326"/>
            <ac:picMk id="92" creationId="{076B9F09-A348-4B46-8A35-C23E15273332}"/>
          </ac:picMkLst>
        </pc:picChg>
        <pc:picChg chg="add del mod">
          <ac:chgData name="li bo" userId="86e360d6c7446f46" providerId="LiveId" clId="{53DB0FCD-A184-457E-BE80-D47C5C6730D9}" dt="2022-08-25T06:58:39.266" v="45865" actId="478"/>
          <ac:picMkLst>
            <pc:docMk/>
            <pc:sldMk cId="2534493937" sldId="326"/>
            <ac:picMk id="93" creationId="{699C69D0-AD73-4100-8A8E-D93C0245D2A5}"/>
          </ac:picMkLst>
        </pc:picChg>
        <pc:picChg chg="del mod ord">
          <ac:chgData name="li bo" userId="86e360d6c7446f46" providerId="LiveId" clId="{53DB0FCD-A184-457E-BE80-D47C5C6730D9}" dt="2022-08-25T06:58:47.010" v="45877" actId="478"/>
          <ac:picMkLst>
            <pc:docMk/>
            <pc:sldMk cId="2534493937" sldId="326"/>
            <ac:picMk id="95" creationId="{032133A5-017A-4D2D-9F64-03246461312A}"/>
          </ac:picMkLst>
        </pc:picChg>
        <pc:picChg chg="del mod ord">
          <ac:chgData name="li bo" userId="86e360d6c7446f46" providerId="LiveId" clId="{53DB0FCD-A184-457E-BE80-D47C5C6730D9}" dt="2022-08-25T06:59:00.570" v="45892" actId="478"/>
          <ac:picMkLst>
            <pc:docMk/>
            <pc:sldMk cId="2534493937" sldId="326"/>
            <ac:picMk id="97" creationId="{87BEDB8B-B6E6-49CA-9ED8-39CE4B637D12}"/>
          </ac:picMkLst>
        </pc:picChg>
        <pc:picChg chg="del mod ord">
          <ac:chgData name="li bo" userId="86e360d6c7446f46" providerId="LiveId" clId="{53DB0FCD-A184-457E-BE80-D47C5C6730D9}" dt="2022-08-25T07:00:50.427" v="45929" actId="478"/>
          <ac:picMkLst>
            <pc:docMk/>
            <pc:sldMk cId="2534493937" sldId="326"/>
            <ac:picMk id="99" creationId="{1BA89AFC-EB4D-4947-984A-EB46B7302ACA}"/>
          </ac:picMkLst>
        </pc:picChg>
        <pc:picChg chg="del mod ord">
          <ac:chgData name="li bo" userId="86e360d6c7446f46" providerId="LiveId" clId="{53DB0FCD-A184-457E-BE80-D47C5C6730D9}" dt="2022-08-25T07:01:03.333" v="45934" actId="478"/>
          <ac:picMkLst>
            <pc:docMk/>
            <pc:sldMk cId="2534493937" sldId="326"/>
            <ac:picMk id="101" creationId="{C0CBBC21-87DF-48E2-9B72-1C42955D4A3F}"/>
          </ac:picMkLst>
        </pc:picChg>
        <pc:picChg chg="mod ord">
          <ac:chgData name="li bo" userId="86e360d6c7446f46" providerId="LiveId" clId="{53DB0FCD-A184-457E-BE80-D47C5C6730D9}" dt="2022-08-25T07:04:45.330" v="45985" actId="962"/>
          <ac:picMkLst>
            <pc:docMk/>
            <pc:sldMk cId="2534493937" sldId="326"/>
            <ac:picMk id="104" creationId="{759CB11B-CD1F-48F0-9E25-F866D069D3EB}"/>
          </ac:picMkLst>
        </pc:picChg>
        <pc:cxnChg chg="del mod topLvl">
          <ac:chgData name="li bo" userId="86e360d6c7446f46" providerId="LiveId" clId="{53DB0FCD-A184-457E-BE80-D47C5C6730D9}" dt="2022-08-25T05:44:23.793" v="45465" actId="478"/>
          <ac:cxnSpMkLst>
            <pc:docMk/>
            <pc:sldMk cId="2534493937" sldId="326"/>
            <ac:cxnSpMk id="19" creationId="{26D7BA8D-BB7D-4689-8105-E81FB072E01B}"/>
          </ac:cxnSpMkLst>
        </pc:cxnChg>
        <pc:cxnChg chg="mod topLvl">
          <ac:chgData name="li bo" userId="86e360d6c7446f46" providerId="LiveId" clId="{53DB0FCD-A184-457E-BE80-D47C5C6730D9}" dt="2022-08-25T05:46:04.458" v="45538" actId="164"/>
          <ac:cxnSpMkLst>
            <pc:docMk/>
            <pc:sldMk cId="2534493937" sldId="326"/>
            <ac:cxnSpMk id="20" creationId="{099D984C-AB4A-456B-BE30-D6EB88461CFA}"/>
          </ac:cxnSpMkLst>
        </pc:cxnChg>
        <pc:cxnChg chg="mod topLvl">
          <ac:chgData name="li bo" userId="86e360d6c7446f46" providerId="LiveId" clId="{53DB0FCD-A184-457E-BE80-D47C5C6730D9}" dt="2022-08-25T05:46:04.458" v="45538" actId="164"/>
          <ac:cxnSpMkLst>
            <pc:docMk/>
            <pc:sldMk cId="2534493937" sldId="326"/>
            <ac:cxnSpMk id="21" creationId="{416AFE26-62F1-446F-BA28-50AFBCC9D21A}"/>
          </ac:cxnSpMkLst>
        </pc:cxnChg>
        <pc:cxnChg chg="mod topLvl">
          <ac:chgData name="li bo" userId="86e360d6c7446f46" providerId="LiveId" clId="{53DB0FCD-A184-457E-BE80-D47C5C6730D9}" dt="2022-08-25T05:46:04.458" v="45538" actId="164"/>
          <ac:cxnSpMkLst>
            <pc:docMk/>
            <pc:sldMk cId="2534493937" sldId="326"/>
            <ac:cxnSpMk id="22" creationId="{41966126-ADD9-4818-BD74-A5451FF35416}"/>
          </ac:cxnSpMkLst>
        </pc:cxnChg>
        <pc:cxnChg chg="del mod topLvl">
          <ac:chgData name="li bo" userId="86e360d6c7446f46" providerId="LiveId" clId="{53DB0FCD-A184-457E-BE80-D47C5C6730D9}" dt="2022-08-25T05:43:51.271" v="45452" actId="478"/>
          <ac:cxnSpMkLst>
            <pc:docMk/>
            <pc:sldMk cId="2534493937" sldId="326"/>
            <ac:cxnSpMk id="23" creationId="{82D271F6-C12C-4E87-90A5-3E2ED10B9CEE}"/>
          </ac:cxnSpMkLst>
        </pc:cxnChg>
        <pc:cxnChg chg="del mod topLvl">
          <ac:chgData name="li bo" userId="86e360d6c7446f46" providerId="LiveId" clId="{53DB0FCD-A184-457E-BE80-D47C5C6730D9}" dt="2022-08-25T05:43:51.950" v="45453" actId="478"/>
          <ac:cxnSpMkLst>
            <pc:docMk/>
            <pc:sldMk cId="2534493937" sldId="326"/>
            <ac:cxnSpMk id="24" creationId="{EAC03C06-D886-47AD-948B-81804EAA22C8}"/>
          </ac:cxnSpMkLst>
        </pc:cxnChg>
        <pc:cxnChg chg="del mod topLvl">
          <ac:chgData name="li bo" userId="86e360d6c7446f46" providerId="LiveId" clId="{53DB0FCD-A184-457E-BE80-D47C5C6730D9}" dt="2022-08-25T05:43:52.467" v="45454" actId="478"/>
          <ac:cxnSpMkLst>
            <pc:docMk/>
            <pc:sldMk cId="2534493937" sldId="326"/>
            <ac:cxnSpMk id="25" creationId="{0133C3FE-2296-45A9-85EB-B51BE9821D42}"/>
          </ac:cxnSpMkLst>
        </pc:cxnChg>
        <pc:cxnChg chg="del mod topLvl">
          <ac:chgData name="li bo" userId="86e360d6c7446f46" providerId="LiveId" clId="{53DB0FCD-A184-457E-BE80-D47C5C6730D9}" dt="2022-08-25T05:43:49.244" v="45449" actId="478"/>
          <ac:cxnSpMkLst>
            <pc:docMk/>
            <pc:sldMk cId="2534493937" sldId="326"/>
            <ac:cxnSpMk id="29" creationId="{F18F1245-F73C-44AC-82F2-570B741F1015}"/>
          </ac:cxnSpMkLst>
        </pc:cxnChg>
        <pc:cxnChg chg="add mod">
          <ac:chgData name="li bo" userId="86e360d6c7446f46" providerId="LiveId" clId="{53DB0FCD-A184-457E-BE80-D47C5C6730D9}" dt="2022-08-25T05:46:04.458" v="45538" actId="164"/>
          <ac:cxnSpMkLst>
            <pc:docMk/>
            <pc:sldMk cId="2534493937" sldId="326"/>
            <ac:cxnSpMk id="41" creationId="{2F7A13FD-A7C1-4F36-8FD1-CCEFE1F86368}"/>
          </ac:cxnSpMkLst>
        </pc:cxnChg>
        <pc:cxnChg chg="add del mod">
          <ac:chgData name="li bo" userId="86e360d6c7446f46" providerId="LiveId" clId="{53DB0FCD-A184-457E-BE80-D47C5C6730D9}" dt="2022-08-25T05:45:21.184" v="45487"/>
          <ac:cxnSpMkLst>
            <pc:docMk/>
            <pc:sldMk cId="2534493937" sldId="326"/>
            <ac:cxnSpMk id="46" creationId="{C14DA1B1-41FE-4088-B17D-E892BA8BF3FF}"/>
          </ac:cxnSpMkLst>
        </pc:cxnChg>
        <pc:cxnChg chg="mod">
          <ac:chgData name="li bo" userId="86e360d6c7446f46" providerId="LiveId" clId="{53DB0FCD-A184-457E-BE80-D47C5C6730D9}" dt="2022-08-25T05:47:58.146" v="45573"/>
          <ac:cxnSpMkLst>
            <pc:docMk/>
            <pc:sldMk cId="2534493937" sldId="326"/>
            <ac:cxnSpMk id="61" creationId="{0EC90A85-194E-4C61-9854-5ED28672F2DF}"/>
          </ac:cxnSpMkLst>
        </pc:cxnChg>
        <pc:cxnChg chg="mod">
          <ac:chgData name="li bo" userId="86e360d6c7446f46" providerId="LiveId" clId="{53DB0FCD-A184-457E-BE80-D47C5C6730D9}" dt="2022-08-25T05:47:48.829" v="45572"/>
          <ac:cxnSpMkLst>
            <pc:docMk/>
            <pc:sldMk cId="2534493937" sldId="326"/>
            <ac:cxnSpMk id="62" creationId="{EEE73258-83A7-493B-B467-AA8D7A222F61}"/>
          </ac:cxnSpMkLst>
        </pc:cxnChg>
        <pc:cxnChg chg="mod">
          <ac:chgData name="li bo" userId="86e360d6c7446f46" providerId="LiveId" clId="{53DB0FCD-A184-457E-BE80-D47C5C6730D9}" dt="2022-08-25T05:48:20.344" v="45575"/>
          <ac:cxnSpMkLst>
            <pc:docMk/>
            <pc:sldMk cId="2534493937" sldId="326"/>
            <ac:cxnSpMk id="63" creationId="{47904EC9-E78A-4955-9090-257A0FCA70FF}"/>
          </ac:cxnSpMkLst>
        </pc:cxnChg>
        <pc:cxnChg chg="mod">
          <ac:chgData name="li bo" userId="86e360d6c7446f46" providerId="LiveId" clId="{53DB0FCD-A184-457E-BE80-D47C5C6730D9}" dt="2022-08-25T05:48:12.703" v="45574"/>
          <ac:cxnSpMkLst>
            <pc:docMk/>
            <pc:sldMk cId="2534493937" sldId="326"/>
            <ac:cxnSpMk id="65" creationId="{C4FC760A-1EC0-4C1F-B7A5-1CBD25E9B89A}"/>
          </ac:cxnSpMkLst>
        </pc:cxnChg>
        <pc:cxnChg chg="del mod">
          <ac:chgData name="li bo" userId="86e360d6c7446f46" providerId="LiveId" clId="{53DB0FCD-A184-457E-BE80-D47C5C6730D9}" dt="2022-08-25T06:46:52.455" v="45666" actId="478"/>
          <ac:cxnSpMkLst>
            <pc:docMk/>
            <pc:sldMk cId="2534493937" sldId="326"/>
            <ac:cxnSpMk id="84" creationId="{F8EC5B66-D507-444A-BB00-952879BF5F49}"/>
          </ac:cxnSpMkLst>
        </pc:cxnChg>
        <pc:cxnChg chg="mod">
          <ac:chgData name="li bo" userId="86e360d6c7446f46" providerId="LiveId" clId="{53DB0FCD-A184-457E-BE80-D47C5C6730D9}" dt="2022-08-25T06:51:47.430" v="45674" actId="478"/>
          <ac:cxnSpMkLst>
            <pc:docMk/>
            <pc:sldMk cId="2534493937" sldId="326"/>
            <ac:cxnSpMk id="85" creationId="{BC3B54DB-8EB4-4934-9C49-6CF009517FB2}"/>
          </ac:cxnSpMkLst>
        </pc:cxnChg>
        <pc:cxnChg chg="del mod">
          <ac:chgData name="li bo" userId="86e360d6c7446f46" providerId="LiveId" clId="{53DB0FCD-A184-457E-BE80-D47C5C6730D9}" dt="2022-08-25T06:46:50.534" v="45665" actId="478"/>
          <ac:cxnSpMkLst>
            <pc:docMk/>
            <pc:sldMk cId="2534493937" sldId="326"/>
            <ac:cxnSpMk id="86" creationId="{9D397E3A-5151-458E-941C-DDA16B9D45E5}"/>
          </ac:cxnSpMkLst>
        </pc:cxnChg>
        <pc:cxnChg chg="mod">
          <ac:chgData name="li bo" userId="86e360d6c7446f46" providerId="LiveId" clId="{53DB0FCD-A184-457E-BE80-D47C5C6730D9}" dt="2022-08-25T06:51:47.430" v="45674" actId="478"/>
          <ac:cxnSpMkLst>
            <pc:docMk/>
            <pc:sldMk cId="2534493937" sldId="326"/>
            <ac:cxnSpMk id="88" creationId="{B7BCF0DB-FDA3-4092-93BF-0219A9F22C87}"/>
          </ac:cxnSpMkLst>
        </pc:cxnChg>
      </pc:sldChg>
      <pc:sldChg chg="addSp delSp modSp add mod modNotesTx">
        <pc:chgData name="li bo" userId="86e360d6c7446f46" providerId="LiveId" clId="{53DB0FCD-A184-457E-BE80-D47C5C6730D9}" dt="2022-08-26T07:45:30.553" v="56721" actId="20577"/>
        <pc:sldMkLst>
          <pc:docMk/>
          <pc:sldMk cId="3781411837" sldId="327"/>
        </pc:sldMkLst>
        <pc:spChg chg="mod">
          <ac:chgData name="li bo" userId="86e360d6c7446f46" providerId="LiveId" clId="{53DB0FCD-A184-457E-BE80-D47C5C6730D9}" dt="2022-08-25T07:49:19.231" v="46504" actId="20577"/>
          <ac:spMkLst>
            <pc:docMk/>
            <pc:sldMk cId="3781411837" sldId="327"/>
            <ac:spMk id="2" creationId="{0C75C674-70A3-4942-B8AC-01028A4EC8A8}"/>
          </ac:spMkLst>
        </pc:spChg>
        <pc:spChg chg="del mod">
          <ac:chgData name="li bo" userId="86e360d6c7446f46" providerId="LiveId" clId="{53DB0FCD-A184-457E-BE80-D47C5C6730D9}" dt="2022-08-25T07:51:31.083" v="46519"/>
          <ac:spMkLst>
            <pc:docMk/>
            <pc:sldMk cId="3781411837" sldId="327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6T07:45:02.102" v="56716" actId="1076"/>
          <ac:spMkLst>
            <pc:docMk/>
            <pc:sldMk cId="3781411837" sldId="327"/>
            <ac:spMk id="11" creationId="{7FC6303E-70DA-4756-9B75-B41951416B00}"/>
          </ac:spMkLst>
        </pc:spChg>
        <pc:spChg chg="add mod">
          <ac:chgData name="li bo" userId="86e360d6c7446f46" providerId="LiveId" clId="{53DB0FCD-A184-457E-BE80-D47C5C6730D9}" dt="2022-08-25T08:49:05.713" v="46916" actId="20577"/>
          <ac:spMkLst>
            <pc:docMk/>
            <pc:sldMk cId="3781411837" sldId="327"/>
            <ac:spMk id="15" creationId="{2777DF68-008F-4259-AB76-28CE708E818A}"/>
          </ac:spMkLst>
        </pc:spChg>
        <pc:spChg chg="mod">
          <ac:chgData name="li bo" userId="86e360d6c7446f46" providerId="LiveId" clId="{53DB0FCD-A184-457E-BE80-D47C5C6730D9}" dt="2022-08-26T07:45:30.553" v="56721" actId="20577"/>
          <ac:spMkLst>
            <pc:docMk/>
            <pc:sldMk cId="3781411837" sldId="327"/>
            <ac:spMk id="19" creationId="{9EEE5C8D-5089-4285-8B47-F3384FE3D1C2}"/>
          </ac:spMkLst>
        </pc:spChg>
        <pc:spChg chg="mod">
          <ac:chgData name="li bo" userId="86e360d6c7446f46" providerId="LiveId" clId="{53DB0FCD-A184-457E-BE80-D47C5C6730D9}" dt="2022-08-26T07:45:21.674" v="56717"/>
          <ac:spMkLst>
            <pc:docMk/>
            <pc:sldMk cId="3781411837" sldId="327"/>
            <ac:spMk id="20" creationId="{326F2E69-E70B-4DEA-83FE-0A3A52B94210}"/>
          </ac:spMkLst>
        </pc:spChg>
        <pc:grpChg chg="add mod">
          <ac:chgData name="li bo" userId="86e360d6c7446f46" providerId="LiveId" clId="{53DB0FCD-A184-457E-BE80-D47C5C6730D9}" dt="2022-08-26T07:45:24.791" v="56718" actId="1076"/>
          <ac:grpSpMkLst>
            <pc:docMk/>
            <pc:sldMk cId="3781411837" sldId="327"/>
            <ac:grpSpMk id="17" creationId="{BE503FDB-F0E7-4273-A7CB-47D09327E786}"/>
          </ac:grpSpMkLst>
        </pc:grpChg>
        <pc:picChg chg="add del mod">
          <ac:chgData name="li bo" userId="86e360d6c7446f46" providerId="LiveId" clId="{53DB0FCD-A184-457E-BE80-D47C5C6730D9}" dt="2022-08-25T07:35:12.206" v="46454" actId="478"/>
          <ac:picMkLst>
            <pc:docMk/>
            <pc:sldMk cId="3781411837" sldId="327"/>
            <ac:picMk id="5" creationId="{F571BF62-28DC-464D-8C2E-4035040D7AD3}"/>
          </ac:picMkLst>
        </pc:picChg>
        <pc:picChg chg="add del mod">
          <ac:chgData name="li bo" userId="86e360d6c7446f46" providerId="LiveId" clId="{53DB0FCD-A184-457E-BE80-D47C5C6730D9}" dt="2022-08-25T07:51:30.194" v="46518" actId="21"/>
          <ac:picMkLst>
            <pc:docMk/>
            <pc:sldMk cId="3781411837" sldId="327"/>
            <ac:picMk id="7" creationId="{71886197-80F5-4A0F-A907-0812DA4CB564}"/>
          </ac:picMkLst>
        </pc:picChg>
        <pc:picChg chg="add mod">
          <ac:chgData name="li bo" userId="86e360d6c7446f46" providerId="LiveId" clId="{53DB0FCD-A184-457E-BE80-D47C5C6730D9}" dt="2022-08-25T07:59:41.319" v="46529" actId="14100"/>
          <ac:picMkLst>
            <pc:docMk/>
            <pc:sldMk cId="3781411837" sldId="327"/>
            <ac:picMk id="8" creationId="{EB7B25E7-B874-4051-83E8-BF40814C67FA}"/>
          </ac:picMkLst>
        </pc:picChg>
        <pc:picChg chg="add mod">
          <ac:chgData name="li bo" userId="86e360d6c7446f46" providerId="LiveId" clId="{53DB0FCD-A184-457E-BE80-D47C5C6730D9}" dt="2022-08-25T08:04:00.470" v="46680" actId="1076"/>
          <ac:picMkLst>
            <pc:docMk/>
            <pc:sldMk cId="3781411837" sldId="327"/>
            <ac:picMk id="10" creationId="{40E5B0A2-9018-40B2-AD51-615BC0421288}"/>
          </ac:picMkLst>
        </pc:picChg>
        <pc:picChg chg="add mod">
          <ac:chgData name="li bo" userId="86e360d6c7446f46" providerId="LiveId" clId="{53DB0FCD-A184-457E-BE80-D47C5C6730D9}" dt="2022-08-25T08:04:00.470" v="46680" actId="1076"/>
          <ac:picMkLst>
            <pc:docMk/>
            <pc:sldMk cId="3781411837" sldId="327"/>
            <ac:picMk id="13" creationId="{0DBC7A88-AE0A-424C-85E8-0A22C34FC264}"/>
          </ac:picMkLst>
        </pc:picChg>
        <pc:picChg chg="add del mod">
          <ac:chgData name="li bo" userId="86e360d6c7446f46" providerId="LiveId" clId="{53DB0FCD-A184-457E-BE80-D47C5C6730D9}" dt="2022-08-26T07:44:55.099" v="56715"/>
          <ac:picMkLst>
            <pc:docMk/>
            <pc:sldMk cId="3781411837" sldId="327"/>
            <ac:picMk id="16" creationId="{C3C0623E-F6EE-47E2-8549-3D4AAE11E2C3}"/>
          </ac:picMkLst>
        </pc:picChg>
        <pc:picChg chg="mod">
          <ac:chgData name="li bo" userId="86e360d6c7446f46" providerId="LiveId" clId="{53DB0FCD-A184-457E-BE80-D47C5C6730D9}" dt="2022-08-26T07:45:21.674" v="56717"/>
          <ac:picMkLst>
            <pc:docMk/>
            <pc:sldMk cId="3781411837" sldId="327"/>
            <ac:picMk id="18" creationId="{5B3B1ED3-E890-4CF5-988F-6DB60EE0ECC4}"/>
          </ac:picMkLst>
        </pc:picChg>
      </pc:sldChg>
      <pc:sldChg chg="addSp modSp add mod modNotesTx">
        <pc:chgData name="li bo" userId="86e360d6c7446f46" providerId="LiveId" clId="{53DB0FCD-A184-457E-BE80-D47C5C6730D9}" dt="2022-09-04T06:23:40.864" v="78281" actId="207"/>
        <pc:sldMkLst>
          <pc:docMk/>
          <pc:sldMk cId="3118064797" sldId="328"/>
        </pc:sldMkLst>
        <pc:spChg chg="mod">
          <ac:chgData name="li bo" userId="86e360d6c7446f46" providerId="LiveId" clId="{53DB0FCD-A184-457E-BE80-D47C5C6730D9}" dt="2022-08-25T13:54:24.242" v="47886" actId="20577"/>
          <ac:spMkLst>
            <pc:docMk/>
            <pc:sldMk cId="3118064797" sldId="328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6T06:38:51.717" v="55619" actId="20577"/>
          <ac:spMkLst>
            <pc:docMk/>
            <pc:sldMk cId="3118064797" sldId="328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9-04T06:23:40.864" v="78281" actId="207"/>
          <ac:spMkLst>
            <pc:docMk/>
            <pc:sldMk cId="3118064797" sldId="328"/>
            <ac:spMk id="6" creationId="{68AF324D-3EC6-490B-993C-B0036CC9C1A9}"/>
          </ac:spMkLst>
        </pc:spChg>
        <pc:picChg chg="add mod">
          <ac:chgData name="li bo" userId="86e360d6c7446f46" providerId="LiveId" clId="{53DB0FCD-A184-457E-BE80-D47C5C6730D9}" dt="2022-08-26T02:30:20.248" v="52193" actId="1076"/>
          <ac:picMkLst>
            <pc:docMk/>
            <pc:sldMk cId="3118064797" sldId="328"/>
            <ac:picMk id="5" creationId="{6C0456BC-06C5-4EDA-9FA0-3E29621C9ECE}"/>
          </ac:picMkLst>
        </pc:picChg>
      </pc:sldChg>
      <pc:sldChg chg="addSp delSp modSp add mod">
        <pc:chgData name="li bo" userId="86e360d6c7446f46" providerId="LiveId" clId="{53DB0FCD-A184-457E-BE80-D47C5C6730D9}" dt="2022-08-27T10:39:36.103" v="62726" actId="20577"/>
        <pc:sldMkLst>
          <pc:docMk/>
          <pc:sldMk cId="2551267432" sldId="329"/>
        </pc:sldMkLst>
        <pc:spChg chg="mod">
          <ac:chgData name="li bo" userId="86e360d6c7446f46" providerId="LiveId" clId="{53DB0FCD-A184-457E-BE80-D47C5C6730D9}" dt="2022-08-25T14:22:04.852" v="48422" actId="20577"/>
          <ac:spMkLst>
            <pc:docMk/>
            <pc:sldMk cId="2551267432" sldId="329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0:39:36.103" v="62726" actId="20577"/>
          <ac:spMkLst>
            <pc:docMk/>
            <pc:sldMk cId="2551267432" sldId="329"/>
            <ac:spMk id="3" creationId="{400792E5-9ED7-46C4-9C77-27C8DA7ECC9A}"/>
          </ac:spMkLst>
        </pc:spChg>
        <pc:picChg chg="add del mod">
          <ac:chgData name="li bo" userId="86e360d6c7446f46" providerId="LiveId" clId="{53DB0FCD-A184-457E-BE80-D47C5C6730D9}" dt="2022-08-25T15:11:53.842" v="48793" actId="478"/>
          <ac:picMkLst>
            <pc:docMk/>
            <pc:sldMk cId="2551267432" sldId="329"/>
            <ac:picMk id="4" creationId="{11B8263C-0305-4C07-AA84-105B0D987721}"/>
          </ac:picMkLst>
        </pc:picChg>
        <pc:picChg chg="del mod ord">
          <ac:chgData name="li bo" userId="86e360d6c7446f46" providerId="LiveId" clId="{53DB0FCD-A184-457E-BE80-D47C5C6730D9}" dt="2022-08-25T15:12:28.462" v="48807" actId="478"/>
          <ac:picMkLst>
            <pc:docMk/>
            <pc:sldMk cId="2551267432" sldId="329"/>
            <ac:picMk id="6" creationId="{B1F14861-E68F-4E1C-AD24-4C9539A6A3D4}"/>
          </ac:picMkLst>
        </pc:picChg>
        <pc:picChg chg="mod ord">
          <ac:chgData name="li bo" userId="86e360d6c7446f46" providerId="LiveId" clId="{53DB0FCD-A184-457E-BE80-D47C5C6730D9}" dt="2022-08-25T15:16:27.551" v="49041" actId="1076"/>
          <ac:picMkLst>
            <pc:docMk/>
            <pc:sldMk cId="2551267432" sldId="329"/>
            <ac:picMk id="8" creationId="{FDE548B6-A8FF-46AD-ADD5-41389102A802}"/>
          </ac:picMkLst>
        </pc:picChg>
        <pc:picChg chg="add del mod">
          <ac:chgData name="li bo" userId="86e360d6c7446f46" providerId="LiveId" clId="{53DB0FCD-A184-457E-BE80-D47C5C6730D9}" dt="2022-08-25T15:26:17.278" v="49502" actId="478"/>
          <ac:picMkLst>
            <pc:docMk/>
            <pc:sldMk cId="2551267432" sldId="329"/>
            <ac:picMk id="9" creationId="{AF2D38C7-B7D7-4A6E-AF3F-2CD7A31E86DC}"/>
          </ac:picMkLst>
        </pc:picChg>
        <pc:picChg chg="del mod ord">
          <ac:chgData name="li bo" userId="86e360d6c7446f46" providerId="LiveId" clId="{53DB0FCD-A184-457E-BE80-D47C5C6730D9}" dt="2022-08-25T15:26:58.565" v="49516" actId="478"/>
          <ac:picMkLst>
            <pc:docMk/>
            <pc:sldMk cId="2551267432" sldId="329"/>
            <ac:picMk id="11" creationId="{7E8A5064-B5CA-47AE-8953-329ECA5F610D}"/>
          </ac:picMkLst>
        </pc:picChg>
        <pc:picChg chg="del mod ord">
          <ac:chgData name="li bo" userId="86e360d6c7446f46" providerId="LiveId" clId="{53DB0FCD-A184-457E-BE80-D47C5C6730D9}" dt="2022-08-25T15:27:25.345" v="49530" actId="478"/>
          <ac:picMkLst>
            <pc:docMk/>
            <pc:sldMk cId="2551267432" sldId="329"/>
            <ac:picMk id="13" creationId="{D89778A7-2CA5-46C1-89F4-7E0692A92125}"/>
          </ac:picMkLst>
        </pc:picChg>
        <pc:picChg chg="del mod ord">
          <ac:chgData name="li bo" userId="86e360d6c7446f46" providerId="LiveId" clId="{53DB0FCD-A184-457E-BE80-D47C5C6730D9}" dt="2022-08-25T15:31:50.855" v="49829" actId="478"/>
          <ac:picMkLst>
            <pc:docMk/>
            <pc:sldMk cId="2551267432" sldId="329"/>
            <ac:picMk id="15" creationId="{D7DBBFFC-03B2-4F93-A952-8AF9AB1E7239}"/>
          </ac:picMkLst>
        </pc:picChg>
        <pc:picChg chg="del mod ord">
          <ac:chgData name="li bo" userId="86e360d6c7446f46" providerId="LiveId" clId="{53DB0FCD-A184-457E-BE80-D47C5C6730D9}" dt="2022-08-25T15:32:05.565" v="49843" actId="478"/>
          <ac:picMkLst>
            <pc:docMk/>
            <pc:sldMk cId="2551267432" sldId="329"/>
            <ac:picMk id="17" creationId="{0522CE73-4084-42BD-9928-18053290BBDA}"/>
          </ac:picMkLst>
        </pc:picChg>
        <pc:picChg chg="del mod ord">
          <ac:chgData name="li bo" userId="86e360d6c7446f46" providerId="LiveId" clId="{53DB0FCD-A184-457E-BE80-D47C5C6730D9}" dt="2022-08-25T15:53:20.369" v="50537" actId="478"/>
          <ac:picMkLst>
            <pc:docMk/>
            <pc:sldMk cId="2551267432" sldId="329"/>
            <ac:picMk id="19" creationId="{80AADE53-16E0-44BC-A2DC-CE256AC2F328}"/>
          </ac:picMkLst>
        </pc:picChg>
        <pc:picChg chg="del mod ord">
          <ac:chgData name="li bo" userId="86e360d6c7446f46" providerId="LiveId" clId="{53DB0FCD-A184-457E-BE80-D47C5C6730D9}" dt="2022-08-26T02:14:10.267" v="51811" actId="478"/>
          <ac:picMkLst>
            <pc:docMk/>
            <pc:sldMk cId="2551267432" sldId="329"/>
            <ac:picMk id="21" creationId="{F80688F8-DA82-427D-855B-5AEC0DAC1DEB}"/>
          </ac:picMkLst>
        </pc:picChg>
        <pc:picChg chg="mod ord">
          <ac:chgData name="li bo" userId="86e360d6c7446f46" providerId="LiveId" clId="{53DB0FCD-A184-457E-BE80-D47C5C6730D9}" dt="2022-08-26T02:14:10.267" v="51813" actId="962"/>
          <ac:picMkLst>
            <pc:docMk/>
            <pc:sldMk cId="2551267432" sldId="329"/>
            <ac:picMk id="23" creationId="{CE872E5F-9AC5-4E20-8035-60A3F89F057E}"/>
          </ac:picMkLst>
        </pc:picChg>
      </pc:sldChg>
      <pc:sldChg chg="addSp delSp modSp add mod modNotesTx">
        <pc:chgData name="li bo" userId="86e360d6c7446f46" providerId="LiveId" clId="{53DB0FCD-A184-457E-BE80-D47C5C6730D9}" dt="2022-08-27T10:38:44.382" v="62718" actId="20577"/>
        <pc:sldMkLst>
          <pc:docMk/>
          <pc:sldMk cId="4251130305" sldId="330"/>
        </pc:sldMkLst>
        <pc:spChg chg="mod">
          <ac:chgData name="li bo" userId="86e360d6c7446f46" providerId="LiveId" clId="{53DB0FCD-A184-457E-BE80-D47C5C6730D9}" dt="2022-08-27T10:38:44.382" v="62718" actId="20577"/>
          <ac:spMkLst>
            <pc:docMk/>
            <pc:sldMk cId="4251130305" sldId="330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6T02:53:23.252" v="52833" actId="20577"/>
          <ac:spMkLst>
            <pc:docMk/>
            <pc:sldMk cId="4251130305" sldId="330"/>
            <ac:spMk id="9" creationId="{C96653F1-5E8E-4FDA-A27B-65DDBF213E1A}"/>
          </ac:spMkLst>
        </pc:spChg>
        <pc:picChg chg="add mod">
          <ac:chgData name="li bo" userId="86e360d6c7446f46" providerId="LiveId" clId="{53DB0FCD-A184-457E-BE80-D47C5C6730D9}" dt="2022-08-25T15:53:54.704" v="50559" actId="1076"/>
          <ac:picMkLst>
            <pc:docMk/>
            <pc:sldMk cId="4251130305" sldId="330"/>
            <ac:picMk id="5" creationId="{9CB0C9C4-2043-42AE-B54A-696BA21D745F}"/>
          </ac:picMkLst>
        </pc:picChg>
        <pc:picChg chg="del">
          <ac:chgData name="li bo" userId="86e360d6c7446f46" providerId="LiveId" clId="{53DB0FCD-A184-457E-BE80-D47C5C6730D9}" dt="2022-08-25T15:34:20.313" v="49935" actId="478"/>
          <ac:picMkLst>
            <pc:docMk/>
            <pc:sldMk cId="4251130305" sldId="330"/>
            <ac:picMk id="8" creationId="{FDE548B6-A8FF-46AD-ADD5-41389102A802}"/>
          </ac:picMkLst>
        </pc:picChg>
        <pc:picChg chg="del mod ord">
          <ac:chgData name="li bo" userId="86e360d6c7446f46" providerId="LiveId" clId="{53DB0FCD-A184-457E-BE80-D47C5C6730D9}" dt="2022-08-26T02:14:26.371" v="51827" actId="478"/>
          <ac:picMkLst>
            <pc:docMk/>
            <pc:sldMk cId="4251130305" sldId="330"/>
            <ac:picMk id="10" creationId="{1DAE144B-185A-4D3D-BC68-0088439FDF3E}"/>
          </ac:picMkLst>
        </pc:picChg>
        <pc:picChg chg="mod ord">
          <ac:chgData name="li bo" userId="86e360d6c7446f46" providerId="LiveId" clId="{53DB0FCD-A184-457E-BE80-D47C5C6730D9}" dt="2022-08-26T02:14:26.386" v="51829" actId="962"/>
          <ac:picMkLst>
            <pc:docMk/>
            <pc:sldMk cId="4251130305" sldId="330"/>
            <ac:picMk id="12" creationId="{DDE0AFE4-7765-4523-A683-13E2DF870CBA}"/>
          </ac:picMkLst>
        </pc:picChg>
        <pc:picChg chg="del mod">
          <ac:chgData name="li bo" userId="86e360d6c7446f46" providerId="LiveId" clId="{53DB0FCD-A184-457E-BE80-D47C5C6730D9}" dt="2022-08-25T15:53:35.887" v="50553" actId="478"/>
          <ac:picMkLst>
            <pc:docMk/>
            <pc:sldMk cId="4251130305" sldId="330"/>
            <ac:picMk id="19" creationId="{80AADE53-16E0-44BC-A2DC-CE256AC2F328}"/>
          </ac:picMkLst>
        </pc:picChg>
      </pc:sldChg>
      <pc:sldChg chg="modSp add mod">
        <pc:chgData name="li bo" userId="86e360d6c7446f46" providerId="LiveId" clId="{53DB0FCD-A184-457E-BE80-D47C5C6730D9}" dt="2022-08-25T15:57:43.785" v="50560" actId="20577"/>
        <pc:sldMkLst>
          <pc:docMk/>
          <pc:sldMk cId="372083425" sldId="331"/>
        </pc:sldMkLst>
        <pc:spChg chg="mod">
          <ac:chgData name="li bo" userId="86e360d6c7446f46" providerId="LiveId" clId="{53DB0FCD-A184-457E-BE80-D47C5C6730D9}" dt="2022-08-25T15:57:43.785" v="50560" actId="20577"/>
          <ac:spMkLst>
            <pc:docMk/>
            <pc:sldMk cId="372083425" sldId="331"/>
            <ac:spMk id="2" creationId="{B20157B0-A951-4569-8AD2-404C79352611}"/>
          </ac:spMkLst>
        </pc:spChg>
      </pc:sldChg>
      <pc:sldChg chg="addSp modSp add mod modAnim">
        <pc:chgData name="li bo" userId="86e360d6c7446f46" providerId="LiveId" clId="{53DB0FCD-A184-457E-BE80-D47C5C6730D9}" dt="2022-09-22T10:43:01.054" v="78786"/>
        <pc:sldMkLst>
          <pc:docMk/>
          <pc:sldMk cId="1986787063" sldId="332"/>
        </pc:sldMkLst>
        <pc:spChg chg="mod">
          <ac:chgData name="li bo" userId="86e360d6c7446f46" providerId="LiveId" clId="{53DB0FCD-A184-457E-BE80-D47C5C6730D9}" dt="2022-08-25T16:12:31.368" v="50664" actId="1076"/>
          <ac:spMkLst>
            <pc:docMk/>
            <pc:sldMk cId="1986787063" sldId="332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20T04:58:35.957" v="78539" actId="14100"/>
          <ac:spMkLst>
            <pc:docMk/>
            <pc:sldMk cId="1986787063" sldId="332"/>
            <ac:spMk id="3" creationId="{400792E5-9ED7-46C4-9C77-27C8DA7ECC9A}"/>
          </ac:spMkLst>
        </pc:spChg>
        <pc:picChg chg="add mod modCrop">
          <ac:chgData name="li bo" userId="86e360d6c7446f46" providerId="LiveId" clId="{53DB0FCD-A184-457E-BE80-D47C5C6730D9}" dt="2022-08-25T16:22:50.958" v="51510" actId="1076"/>
          <ac:picMkLst>
            <pc:docMk/>
            <pc:sldMk cId="1986787063" sldId="332"/>
            <ac:picMk id="4" creationId="{03663C75-4344-476E-88F5-CF5A16590A2B}"/>
          </ac:picMkLst>
        </pc:picChg>
        <pc:picChg chg="add mod">
          <ac:chgData name="li bo" userId="86e360d6c7446f46" providerId="LiveId" clId="{53DB0FCD-A184-457E-BE80-D47C5C6730D9}" dt="2022-08-25T16:21:17.686" v="51508" actId="1076"/>
          <ac:picMkLst>
            <pc:docMk/>
            <pc:sldMk cId="1986787063" sldId="332"/>
            <ac:picMk id="6" creationId="{E71B1573-12D3-4959-BD8B-C0A9141F99FA}"/>
          </ac:picMkLst>
        </pc:picChg>
      </pc:sldChg>
      <pc:sldChg chg="addSp modSp add mod modAnim modNotesTx">
        <pc:chgData name="li bo" userId="86e360d6c7446f46" providerId="LiveId" clId="{53DB0FCD-A184-457E-BE80-D47C5C6730D9}" dt="2022-09-23T14:52:42.776" v="80000" actId="20577"/>
        <pc:sldMkLst>
          <pc:docMk/>
          <pc:sldMk cId="3176167343" sldId="333"/>
        </pc:sldMkLst>
        <pc:spChg chg="mod">
          <ac:chgData name="li bo" userId="86e360d6c7446f46" providerId="LiveId" clId="{53DB0FCD-A184-457E-BE80-D47C5C6730D9}" dt="2022-08-26T01:53:24.018" v="51691" actId="20577"/>
          <ac:spMkLst>
            <pc:docMk/>
            <pc:sldMk cId="3176167343" sldId="333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6T03:27:42.172" v="53877" actId="20577"/>
          <ac:spMkLst>
            <pc:docMk/>
            <pc:sldMk cId="3176167343" sldId="333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6T02:51:42.058" v="52789" actId="20577"/>
          <ac:spMkLst>
            <pc:docMk/>
            <pc:sldMk cId="3176167343" sldId="333"/>
            <ac:spMk id="4" creationId="{34C4D4F2-2BCB-45D0-9691-9B26497F20FA}"/>
          </ac:spMkLst>
        </pc:spChg>
        <pc:spChg chg="add mod">
          <ac:chgData name="li bo" userId="86e360d6c7446f46" providerId="LiveId" clId="{53DB0FCD-A184-457E-BE80-D47C5C6730D9}" dt="2022-09-23T14:52:42.776" v="80000" actId="20577"/>
          <ac:spMkLst>
            <pc:docMk/>
            <pc:sldMk cId="3176167343" sldId="333"/>
            <ac:spMk id="7" creationId="{06342A74-9BA7-4CFB-9A26-B906F36209A2}"/>
          </ac:spMkLst>
        </pc:spChg>
        <pc:picChg chg="add mod">
          <ac:chgData name="li bo" userId="86e360d6c7446f46" providerId="LiveId" clId="{53DB0FCD-A184-457E-BE80-D47C5C6730D9}" dt="2022-08-26T02:50:40.138" v="52777" actId="1076"/>
          <ac:picMkLst>
            <pc:docMk/>
            <pc:sldMk cId="3176167343" sldId="333"/>
            <ac:picMk id="6" creationId="{01C34D7C-19E2-43A2-A500-7BFA5A7DE87E}"/>
          </ac:picMkLst>
        </pc:picChg>
      </pc:sldChg>
      <pc:sldChg chg="addSp delSp modSp add mod modAnim modNotesTx">
        <pc:chgData name="li bo" userId="86e360d6c7446f46" providerId="LiveId" clId="{53DB0FCD-A184-457E-BE80-D47C5C6730D9}" dt="2022-09-23T14:52:46.703" v="80001" actId="20577"/>
        <pc:sldMkLst>
          <pc:docMk/>
          <pc:sldMk cId="1270899657" sldId="334"/>
        </pc:sldMkLst>
        <pc:spChg chg="mod">
          <ac:chgData name="li bo" userId="86e360d6c7446f46" providerId="LiveId" clId="{53DB0FCD-A184-457E-BE80-D47C5C6730D9}" dt="2022-08-26T05:31:04.592" v="54383" actId="14100"/>
          <ac:spMkLst>
            <pc:docMk/>
            <pc:sldMk cId="1270899657" sldId="334"/>
            <ac:spMk id="3" creationId="{400792E5-9ED7-46C4-9C77-27C8DA7ECC9A}"/>
          </ac:spMkLst>
        </pc:spChg>
        <pc:spChg chg="del">
          <ac:chgData name="li bo" userId="86e360d6c7446f46" providerId="LiveId" clId="{53DB0FCD-A184-457E-BE80-D47C5C6730D9}" dt="2022-08-26T02:54:18.533" v="52843" actId="478"/>
          <ac:spMkLst>
            <pc:docMk/>
            <pc:sldMk cId="1270899657" sldId="334"/>
            <ac:spMk id="4" creationId="{34C4D4F2-2BCB-45D0-9691-9B26497F20FA}"/>
          </ac:spMkLst>
        </pc:spChg>
        <pc:spChg chg="del">
          <ac:chgData name="li bo" userId="86e360d6c7446f46" providerId="LiveId" clId="{53DB0FCD-A184-457E-BE80-D47C5C6730D9}" dt="2022-08-26T02:54:20.262" v="52845" actId="478"/>
          <ac:spMkLst>
            <pc:docMk/>
            <pc:sldMk cId="1270899657" sldId="334"/>
            <ac:spMk id="7" creationId="{06342A74-9BA7-4CFB-9A26-B906F36209A2}"/>
          </ac:spMkLst>
        </pc:spChg>
        <pc:spChg chg="add mod">
          <ac:chgData name="li bo" userId="86e360d6c7446f46" providerId="LiveId" clId="{53DB0FCD-A184-457E-BE80-D47C5C6730D9}" dt="2022-09-23T14:52:46.703" v="80001" actId="20577"/>
          <ac:spMkLst>
            <pc:docMk/>
            <pc:sldMk cId="1270899657" sldId="334"/>
            <ac:spMk id="11" creationId="{9A25DC95-A6A4-429C-878D-9D9370AC951B}"/>
          </ac:spMkLst>
        </pc:spChg>
        <pc:spChg chg="add del">
          <ac:chgData name="li bo" userId="86e360d6c7446f46" providerId="LiveId" clId="{53DB0FCD-A184-457E-BE80-D47C5C6730D9}" dt="2022-08-26T03:38:40.998" v="53885" actId="22"/>
          <ac:spMkLst>
            <pc:docMk/>
            <pc:sldMk cId="1270899657" sldId="334"/>
            <ac:spMk id="13" creationId="{1396682C-B657-4856-A3FE-CB51740CF7AA}"/>
          </ac:spMkLst>
        </pc:spChg>
        <pc:picChg chg="del">
          <ac:chgData name="li bo" userId="86e360d6c7446f46" providerId="LiveId" clId="{53DB0FCD-A184-457E-BE80-D47C5C6730D9}" dt="2022-08-26T02:54:19.152" v="52844" actId="478"/>
          <ac:picMkLst>
            <pc:docMk/>
            <pc:sldMk cId="1270899657" sldId="334"/>
            <ac:picMk id="6" creationId="{01C34D7C-19E2-43A2-A500-7BFA5A7DE87E}"/>
          </ac:picMkLst>
        </pc:picChg>
        <pc:picChg chg="add mod">
          <ac:chgData name="li bo" userId="86e360d6c7446f46" providerId="LiveId" clId="{53DB0FCD-A184-457E-BE80-D47C5C6730D9}" dt="2022-08-26T03:19:42.096" v="53565" actId="1076"/>
          <ac:picMkLst>
            <pc:docMk/>
            <pc:sldMk cId="1270899657" sldId="334"/>
            <ac:picMk id="8" creationId="{0471B8E3-0137-483C-BAA0-C12A86756BF9}"/>
          </ac:picMkLst>
        </pc:picChg>
        <pc:picChg chg="add del">
          <ac:chgData name="li bo" userId="86e360d6c7446f46" providerId="LiveId" clId="{53DB0FCD-A184-457E-BE80-D47C5C6730D9}" dt="2022-08-26T03:12:56.897" v="53237" actId="22"/>
          <ac:picMkLst>
            <pc:docMk/>
            <pc:sldMk cId="1270899657" sldId="334"/>
            <ac:picMk id="10" creationId="{5A4B3608-7471-42A6-BE24-EDF7A8C78171}"/>
          </ac:picMkLst>
        </pc:picChg>
      </pc:sldChg>
      <pc:sldChg chg="addSp delSp modSp add mod">
        <pc:chgData name="li bo" userId="86e360d6c7446f46" providerId="LiveId" clId="{53DB0FCD-A184-457E-BE80-D47C5C6730D9}" dt="2022-09-23T14:52:49.712" v="80002" actId="20577"/>
        <pc:sldMkLst>
          <pc:docMk/>
          <pc:sldMk cId="2712756682" sldId="335"/>
        </pc:sldMkLst>
        <pc:spChg chg="mod">
          <ac:chgData name="li bo" userId="86e360d6c7446f46" providerId="LiveId" clId="{53DB0FCD-A184-457E-BE80-D47C5C6730D9}" dt="2022-09-23T14:52:49.712" v="80002" actId="20577"/>
          <ac:spMkLst>
            <pc:docMk/>
            <pc:sldMk cId="2712756682" sldId="335"/>
            <ac:spMk id="3" creationId="{400792E5-9ED7-46C4-9C77-27C8DA7ECC9A}"/>
          </ac:spMkLst>
        </pc:spChg>
        <pc:spChg chg="del">
          <ac:chgData name="li bo" userId="86e360d6c7446f46" providerId="LiveId" clId="{53DB0FCD-A184-457E-BE80-D47C5C6730D9}" dt="2022-08-26T03:38:47.817" v="53888" actId="478"/>
          <ac:spMkLst>
            <pc:docMk/>
            <pc:sldMk cId="2712756682" sldId="335"/>
            <ac:spMk id="11" creationId="{9A25DC95-A6A4-429C-878D-9D9370AC951B}"/>
          </ac:spMkLst>
        </pc:spChg>
        <pc:picChg chg="add mod ord">
          <ac:chgData name="li bo" userId="86e360d6c7446f46" providerId="LiveId" clId="{53DB0FCD-A184-457E-BE80-D47C5C6730D9}" dt="2022-08-26T04:12:37.296" v="54132" actId="167"/>
          <ac:picMkLst>
            <pc:docMk/>
            <pc:sldMk cId="2712756682" sldId="335"/>
            <ac:picMk id="5" creationId="{01B6D290-90B4-4D54-92A6-0D6D4CBBDA53}"/>
          </ac:picMkLst>
        </pc:picChg>
        <pc:picChg chg="add mod">
          <ac:chgData name="li bo" userId="86e360d6c7446f46" providerId="LiveId" clId="{53DB0FCD-A184-457E-BE80-D47C5C6730D9}" dt="2022-08-26T04:11:27.246" v="54127" actId="1076"/>
          <ac:picMkLst>
            <pc:docMk/>
            <pc:sldMk cId="2712756682" sldId="335"/>
            <ac:picMk id="7" creationId="{29F226F9-2BA9-4A47-880B-B3ADC5EC6A76}"/>
          </ac:picMkLst>
        </pc:picChg>
        <pc:picChg chg="del">
          <ac:chgData name="li bo" userId="86e360d6c7446f46" providerId="LiveId" clId="{53DB0FCD-A184-457E-BE80-D47C5C6730D9}" dt="2022-08-26T03:38:46.392" v="53887" actId="478"/>
          <ac:picMkLst>
            <pc:docMk/>
            <pc:sldMk cId="2712756682" sldId="335"/>
            <ac:picMk id="8" creationId="{0471B8E3-0137-483C-BAA0-C12A86756BF9}"/>
          </ac:picMkLst>
        </pc:picChg>
      </pc:sldChg>
      <pc:sldChg chg="addSp delSp modSp add mod modAnim">
        <pc:chgData name="li bo" userId="86e360d6c7446f46" providerId="LiveId" clId="{53DB0FCD-A184-457E-BE80-D47C5C6730D9}" dt="2022-09-22T10:59:46.435" v="78805"/>
        <pc:sldMkLst>
          <pc:docMk/>
          <pc:sldMk cId="1295173420" sldId="336"/>
        </pc:sldMkLst>
        <pc:spChg chg="mod">
          <ac:chgData name="li bo" userId="86e360d6c7446f46" providerId="LiveId" clId="{53DB0FCD-A184-457E-BE80-D47C5C6730D9}" dt="2022-08-26T07:17:53.117" v="56288"/>
          <ac:spMkLst>
            <pc:docMk/>
            <pc:sldMk cId="1295173420" sldId="336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6T07:18:54.623" v="56319" actId="20577"/>
          <ac:spMkLst>
            <pc:docMk/>
            <pc:sldMk cId="1295173420" sldId="336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6T06:14:42.155" v="55206" actId="207"/>
          <ac:spMkLst>
            <pc:docMk/>
            <pc:sldMk cId="1295173420" sldId="336"/>
            <ac:spMk id="10" creationId="{9B28B5F5-269A-45CD-BC1A-DF7B7858F0AB}"/>
          </ac:spMkLst>
        </pc:spChg>
        <pc:spChg chg="add mod">
          <ac:chgData name="li bo" userId="86e360d6c7446f46" providerId="LiveId" clId="{53DB0FCD-A184-457E-BE80-D47C5C6730D9}" dt="2022-08-26T06:14:39.653" v="55205" actId="207"/>
          <ac:spMkLst>
            <pc:docMk/>
            <pc:sldMk cId="1295173420" sldId="336"/>
            <ac:spMk id="11" creationId="{20FCB3B3-282F-4FFE-BE69-5533164B85BC}"/>
          </ac:spMkLst>
        </pc:spChg>
        <pc:grpChg chg="add mod">
          <ac:chgData name="li bo" userId="86e360d6c7446f46" providerId="LiveId" clId="{53DB0FCD-A184-457E-BE80-D47C5C6730D9}" dt="2022-08-26T06:07:31.429" v="54701" actId="164"/>
          <ac:grpSpMkLst>
            <pc:docMk/>
            <pc:sldMk cId="1295173420" sldId="336"/>
            <ac:grpSpMk id="5" creationId="{DDD3262C-7C38-412E-8F13-D875121E4AF1}"/>
          </ac:grpSpMkLst>
        </pc:grpChg>
        <pc:grpChg chg="add mod">
          <ac:chgData name="li bo" userId="86e360d6c7446f46" providerId="LiveId" clId="{53DB0FCD-A184-457E-BE80-D47C5C6730D9}" dt="2022-08-26T06:11:35.240" v="55051" actId="1076"/>
          <ac:grpSpMkLst>
            <pc:docMk/>
            <pc:sldMk cId="1295173420" sldId="336"/>
            <ac:grpSpMk id="12" creationId="{680F1D60-9805-444B-B372-9E9152945498}"/>
          </ac:grpSpMkLst>
        </pc:grpChg>
        <pc:grpChg chg="add mod">
          <ac:chgData name="li bo" userId="86e360d6c7446f46" providerId="LiveId" clId="{53DB0FCD-A184-457E-BE80-D47C5C6730D9}" dt="2022-08-26T06:11:33.069" v="55050" actId="1076"/>
          <ac:grpSpMkLst>
            <pc:docMk/>
            <pc:sldMk cId="1295173420" sldId="336"/>
            <ac:grpSpMk id="13" creationId="{876FA7D7-EBE2-4002-B560-C401BED9CBAD}"/>
          </ac:grpSpMkLst>
        </pc:grpChg>
        <pc:picChg chg="add del mod">
          <ac:chgData name="li bo" userId="86e360d6c7446f46" providerId="LiveId" clId="{53DB0FCD-A184-457E-BE80-D47C5C6730D9}" dt="2022-08-26T06:04:19.264" v="54584" actId="478"/>
          <ac:picMkLst>
            <pc:docMk/>
            <pc:sldMk cId="1295173420" sldId="336"/>
            <ac:picMk id="4" creationId="{FFFA5393-4DA1-4A78-ABD8-7883A3C4DEDE}"/>
          </ac:picMkLst>
        </pc:picChg>
        <pc:picChg chg="mod">
          <ac:chgData name="li bo" userId="86e360d6c7446f46" providerId="LiveId" clId="{53DB0FCD-A184-457E-BE80-D47C5C6730D9}" dt="2022-08-26T06:07:44.475" v="54711" actId="1076"/>
          <ac:picMkLst>
            <pc:docMk/>
            <pc:sldMk cId="1295173420" sldId="336"/>
            <ac:picMk id="6" creationId="{C9EEC184-037A-47F0-BD80-88E55E2AC836}"/>
          </ac:picMkLst>
        </pc:picChg>
        <pc:picChg chg="mod">
          <ac:chgData name="li bo" userId="86e360d6c7446f46" providerId="LiveId" clId="{53DB0FCD-A184-457E-BE80-D47C5C6730D9}" dt="2022-08-26T06:01:10.996" v="54573"/>
          <ac:picMkLst>
            <pc:docMk/>
            <pc:sldMk cId="1295173420" sldId="336"/>
            <ac:picMk id="7" creationId="{0CE076A2-1656-4A7F-B4D0-9309D8920002}"/>
          </ac:picMkLst>
        </pc:picChg>
        <pc:picChg chg="add mod">
          <ac:chgData name="li bo" userId="86e360d6c7446f46" providerId="LiveId" clId="{53DB0FCD-A184-457E-BE80-D47C5C6730D9}" dt="2022-08-26T06:07:28.527" v="54700" actId="164"/>
          <ac:picMkLst>
            <pc:docMk/>
            <pc:sldMk cId="1295173420" sldId="336"/>
            <ac:picMk id="9" creationId="{0FF2B134-C33A-4577-9EE5-B41423700198}"/>
          </ac:picMkLst>
        </pc:picChg>
      </pc:sldChg>
      <pc:sldChg chg="addSp delSp modSp add mod modAnim">
        <pc:chgData name="li bo" userId="86e360d6c7446f46" providerId="LiveId" clId="{53DB0FCD-A184-457E-BE80-D47C5C6730D9}" dt="2022-09-22T11:00:04.495" v="78808"/>
        <pc:sldMkLst>
          <pc:docMk/>
          <pc:sldMk cId="798382520" sldId="337"/>
        </pc:sldMkLst>
        <pc:spChg chg="mod">
          <ac:chgData name="li bo" userId="86e360d6c7446f46" providerId="LiveId" clId="{53DB0FCD-A184-457E-BE80-D47C5C6730D9}" dt="2022-08-26T07:17:48.711" v="56286" actId="20577"/>
          <ac:spMkLst>
            <pc:docMk/>
            <pc:sldMk cId="798382520" sldId="337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6T16:17:00.648" v="59956" actId="6549"/>
          <ac:spMkLst>
            <pc:docMk/>
            <pc:sldMk cId="798382520" sldId="337"/>
            <ac:spMk id="3" creationId="{400792E5-9ED7-46C4-9C77-27C8DA7ECC9A}"/>
          </ac:spMkLst>
        </pc:spChg>
        <pc:grpChg chg="del">
          <ac:chgData name="li bo" userId="86e360d6c7446f46" providerId="LiveId" clId="{53DB0FCD-A184-457E-BE80-D47C5C6730D9}" dt="2022-08-26T06:14:12.322" v="55202" actId="478"/>
          <ac:grpSpMkLst>
            <pc:docMk/>
            <pc:sldMk cId="798382520" sldId="337"/>
            <ac:grpSpMk id="12" creationId="{680F1D60-9805-444B-B372-9E9152945498}"/>
          </ac:grpSpMkLst>
        </pc:grpChg>
        <pc:grpChg chg="del">
          <ac:chgData name="li bo" userId="86e360d6c7446f46" providerId="LiveId" clId="{53DB0FCD-A184-457E-BE80-D47C5C6730D9}" dt="2022-08-26T06:14:11.644" v="55201" actId="478"/>
          <ac:grpSpMkLst>
            <pc:docMk/>
            <pc:sldMk cId="798382520" sldId="337"/>
            <ac:grpSpMk id="13" creationId="{876FA7D7-EBE2-4002-B560-C401BED9CBAD}"/>
          </ac:grpSpMkLst>
        </pc:grpChg>
        <pc:picChg chg="add mod">
          <ac:chgData name="li bo" userId="86e360d6c7446f46" providerId="LiveId" clId="{53DB0FCD-A184-457E-BE80-D47C5C6730D9}" dt="2022-08-26T07:17:25.641" v="56284" actId="1076"/>
          <ac:picMkLst>
            <pc:docMk/>
            <pc:sldMk cId="798382520" sldId="337"/>
            <ac:picMk id="8" creationId="{62BC12DF-9AA0-47D4-BF50-20D7F0C321C7}"/>
          </ac:picMkLst>
        </pc:picChg>
        <pc:picChg chg="add del mod">
          <ac:chgData name="li bo" userId="86e360d6c7446f46" providerId="LiveId" clId="{53DB0FCD-A184-457E-BE80-D47C5C6730D9}" dt="2022-08-26T07:16:53.996" v="56274" actId="478"/>
          <ac:picMkLst>
            <pc:docMk/>
            <pc:sldMk cId="798382520" sldId="337"/>
            <ac:picMk id="14" creationId="{21DF341D-CA64-4EB3-BC70-1C4793F12A10}"/>
          </ac:picMkLst>
        </pc:picChg>
        <pc:picChg chg="add mod">
          <ac:chgData name="li bo" userId="86e360d6c7446f46" providerId="LiveId" clId="{53DB0FCD-A184-457E-BE80-D47C5C6730D9}" dt="2022-08-26T07:17:25.641" v="56284" actId="1076"/>
          <ac:picMkLst>
            <pc:docMk/>
            <pc:sldMk cId="798382520" sldId="337"/>
            <ac:picMk id="16" creationId="{EA6D60A3-A651-4CF2-BF8C-8FCD071174B9}"/>
          </ac:picMkLst>
        </pc:picChg>
      </pc:sldChg>
      <pc:sldChg chg="addSp delSp modSp add mod modAnim">
        <pc:chgData name="li bo" userId="86e360d6c7446f46" providerId="LiveId" clId="{53DB0FCD-A184-457E-BE80-D47C5C6730D9}" dt="2022-10-18T15:32:16.144" v="81483" actId="962"/>
        <pc:sldMkLst>
          <pc:docMk/>
          <pc:sldMk cId="2615874847" sldId="338"/>
        </pc:sldMkLst>
        <pc:spChg chg="mod">
          <ac:chgData name="li bo" userId="86e360d6c7446f46" providerId="LiveId" clId="{53DB0FCD-A184-457E-BE80-D47C5C6730D9}" dt="2022-08-26T07:18:01.943" v="56289" actId="20577"/>
          <ac:spMkLst>
            <pc:docMk/>
            <pc:sldMk cId="2615874847" sldId="338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6T09:17:57.781" v="57695" actId="20577"/>
          <ac:spMkLst>
            <pc:docMk/>
            <pc:sldMk cId="2615874847" sldId="338"/>
            <ac:spMk id="3" creationId="{400792E5-9ED7-46C4-9C77-27C8DA7ECC9A}"/>
          </ac:spMkLst>
        </pc:spChg>
        <pc:spChg chg="add mod topLvl">
          <ac:chgData name="li bo" userId="86e360d6c7446f46" providerId="LiveId" clId="{53DB0FCD-A184-457E-BE80-D47C5C6730D9}" dt="2022-08-26T07:42:15.863" v="56668" actId="164"/>
          <ac:spMkLst>
            <pc:docMk/>
            <pc:sldMk cId="2615874847" sldId="338"/>
            <ac:spMk id="9" creationId="{E1C937A4-FF64-4ECD-A551-C3374BDADFD6}"/>
          </ac:spMkLst>
        </pc:spChg>
        <pc:spChg chg="add mod">
          <ac:chgData name="li bo" userId="86e360d6c7446f46" providerId="LiveId" clId="{53DB0FCD-A184-457E-BE80-D47C5C6730D9}" dt="2022-08-26T07:43:10.205" v="56671" actId="14100"/>
          <ac:spMkLst>
            <pc:docMk/>
            <pc:sldMk cId="2615874847" sldId="338"/>
            <ac:spMk id="10" creationId="{D6DCE5C7-2EA0-498B-9D0B-1423E0F41377}"/>
          </ac:spMkLst>
        </pc:spChg>
        <pc:spChg chg="add del mod">
          <ac:chgData name="li bo" userId="86e360d6c7446f46" providerId="LiveId" clId="{53DB0FCD-A184-457E-BE80-D47C5C6730D9}" dt="2022-08-26T08:44:08.271" v="57200" actId="478"/>
          <ac:spMkLst>
            <pc:docMk/>
            <pc:sldMk cId="2615874847" sldId="338"/>
            <ac:spMk id="15" creationId="{0DF1BB7B-9C54-435C-9068-BAC08B49E687}"/>
          </ac:spMkLst>
        </pc:spChg>
        <pc:grpChg chg="add del mod">
          <ac:chgData name="li bo" userId="86e360d6c7446f46" providerId="LiveId" clId="{53DB0FCD-A184-457E-BE80-D47C5C6730D9}" dt="2022-08-26T07:41:55.630" v="56667" actId="165"/>
          <ac:grpSpMkLst>
            <pc:docMk/>
            <pc:sldMk cId="2615874847" sldId="338"/>
            <ac:grpSpMk id="7" creationId="{21192B50-A300-4384-A77E-5E909ABD1DEC}"/>
          </ac:grpSpMkLst>
        </pc:grpChg>
        <pc:grpChg chg="add mod">
          <ac:chgData name="li bo" userId="86e360d6c7446f46" providerId="LiveId" clId="{53DB0FCD-A184-457E-BE80-D47C5C6730D9}" dt="2022-08-26T08:52:39.211" v="57295" actId="1076"/>
          <ac:grpSpMkLst>
            <pc:docMk/>
            <pc:sldMk cId="2615874847" sldId="338"/>
            <ac:grpSpMk id="11" creationId="{09652CD3-2633-4CAD-BA46-33B198F77A35}"/>
          </ac:grpSpMkLst>
        </pc:grpChg>
        <pc:picChg chg="add mod topLvl modCrop">
          <ac:chgData name="li bo" userId="86e360d6c7446f46" providerId="LiveId" clId="{53DB0FCD-A184-457E-BE80-D47C5C6730D9}" dt="2022-08-26T07:42:15.863" v="56668" actId="164"/>
          <ac:picMkLst>
            <pc:docMk/>
            <pc:sldMk cId="2615874847" sldId="338"/>
            <ac:picMk id="5" creationId="{EC10D279-6786-4D3D-9C0D-01C64EAAAD7B}"/>
          </ac:picMkLst>
        </pc:picChg>
        <pc:picChg chg="del mod ord">
          <ac:chgData name="li bo" userId="86e360d6c7446f46" providerId="LiveId" clId="{53DB0FCD-A184-457E-BE80-D47C5C6730D9}" dt="2022-08-29T03:24:55.242" v="68835" actId="478"/>
          <ac:picMkLst>
            <pc:docMk/>
            <pc:sldMk cId="2615874847" sldId="338"/>
            <ac:picMk id="6" creationId="{B28FE764-FDB6-4675-A50D-CF7389A43242}"/>
          </ac:picMkLst>
        </pc:picChg>
        <pc:picChg chg="mod ord">
          <ac:chgData name="li bo" userId="86e360d6c7446f46" providerId="LiveId" clId="{53DB0FCD-A184-457E-BE80-D47C5C6730D9}" dt="2022-10-18T15:32:04.730" v="81462" actId="962"/>
          <ac:picMkLst>
            <pc:docMk/>
            <pc:sldMk cId="2615874847" sldId="338"/>
            <ac:picMk id="7" creationId="{DC2A5EE9-FFEE-4D1A-A0E5-115B14A9691F}"/>
          </ac:picMkLst>
        </pc:picChg>
        <pc:picChg chg="del mod ord">
          <ac:chgData name="li bo" userId="86e360d6c7446f46" providerId="LiveId" clId="{53DB0FCD-A184-457E-BE80-D47C5C6730D9}" dt="2022-10-18T15:32:16.144" v="81481" actId="478"/>
          <ac:picMkLst>
            <pc:docMk/>
            <pc:sldMk cId="2615874847" sldId="338"/>
            <ac:picMk id="8" creationId="{0D0885F6-5067-42D6-99ED-DCF83BB43080}"/>
          </ac:picMkLst>
        </pc:picChg>
        <pc:picChg chg="del">
          <ac:chgData name="li bo" userId="86e360d6c7446f46" providerId="LiveId" clId="{53DB0FCD-A184-457E-BE80-D47C5C6730D9}" dt="2022-08-26T07:16:31.796" v="56268" actId="478"/>
          <ac:picMkLst>
            <pc:docMk/>
            <pc:sldMk cId="2615874847" sldId="338"/>
            <ac:picMk id="8" creationId="{62BC12DF-9AA0-47D4-BF50-20D7F0C321C7}"/>
          </ac:picMkLst>
        </pc:picChg>
        <pc:picChg chg="add del mod">
          <ac:chgData name="li bo" userId="86e360d6c7446f46" providerId="LiveId" clId="{53DB0FCD-A184-457E-BE80-D47C5C6730D9}" dt="2022-08-26T07:57:26.060" v="57064" actId="478"/>
          <ac:picMkLst>
            <pc:docMk/>
            <pc:sldMk cId="2615874847" sldId="338"/>
            <ac:picMk id="13" creationId="{7953CDCB-2830-43DE-A6EE-EECC6C158311}"/>
          </ac:picMkLst>
        </pc:picChg>
        <pc:picChg chg="mod ord">
          <ac:chgData name="li bo" userId="86e360d6c7446f46" providerId="LiveId" clId="{53DB0FCD-A184-457E-BE80-D47C5C6730D9}" dt="2022-10-18T15:32:16.144" v="81483" actId="962"/>
          <ac:picMkLst>
            <pc:docMk/>
            <pc:sldMk cId="2615874847" sldId="338"/>
            <ac:picMk id="13" creationId="{C76119C3-375C-4A17-95C1-F220A83532C0}"/>
          </ac:picMkLst>
        </pc:picChg>
        <pc:picChg chg="del mod">
          <ac:chgData name="li bo" userId="86e360d6c7446f46" providerId="LiveId" clId="{53DB0FCD-A184-457E-BE80-D47C5C6730D9}" dt="2022-08-26T07:46:53.501" v="56755" actId="478"/>
          <ac:picMkLst>
            <pc:docMk/>
            <pc:sldMk cId="2615874847" sldId="338"/>
            <ac:picMk id="14" creationId="{21DF341D-CA64-4EB3-BC70-1C4793F12A10}"/>
          </ac:picMkLst>
        </pc:picChg>
        <pc:picChg chg="del mod">
          <ac:chgData name="li bo" userId="86e360d6c7446f46" providerId="LiveId" clId="{53DB0FCD-A184-457E-BE80-D47C5C6730D9}" dt="2022-08-26T08:47:21.413" v="57221" actId="478"/>
          <ac:picMkLst>
            <pc:docMk/>
            <pc:sldMk cId="2615874847" sldId="338"/>
            <ac:picMk id="16" creationId="{477460CA-7C36-4AA4-91FF-490F89DBABED}"/>
          </ac:picMkLst>
        </pc:picChg>
        <pc:picChg chg="del mod ord">
          <ac:chgData name="li bo" userId="86e360d6c7446f46" providerId="LiveId" clId="{53DB0FCD-A184-457E-BE80-D47C5C6730D9}" dt="2022-08-26T08:48:01.268" v="57235" actId="478"/>
          <ac:picMkLst>
            <pc:docMk/>
            <pc:sldMk cId="2615874847" sldId="338"/>
            <ac:picMk id="18" creationId="{434CE409-2B1A-46AB-9574-2CF2CAE1A8AF}"/>
          </ac:picMkLst>
        </pc:picChg>
        <pc:picChg chg="del mod ord">
          <ac:chgData name="li bo" userId="86e360d6c7446f46" providerId="LiveId" clId="{53DB0FCD-A184-457E-BE80-D47C5C6730D9}" dt="2022-08-26T08:48:15.879" v="57249" actId="478"/>
          <ac:picMkLst>
            <pc:docMk/>
            <pc:sldMk cId="2615874847" sldId="338"/>
            <ac:picMk id="20" creationId="{CD677900-37E6-4B2B-BBF9-E4DCE71445DB}"/>
          </ac:picMkLst>
        </pc:picChg>
        <pc:picChg chg="del mod ord">
          <ac:chgData name="li bo" userId="86e360d6c7446f46" providerId="LiveId" clId="{53DB0FCD-A184-457E-BE80-D47C5C6730D9}" dt="2022-08-26T08:48:27.866" v="57263" actId="478"/>
          <ac:picMkLst>
            <pc:docMk/>
            <pc:sldMk cId="2615874847" sldId="338"/>
            <ac:picMk id="22" creationId="{9EE5B75A-C544-4743-9689-19B04E60DDAA}"/>
          </ac:picMkLst>
        </pc:picChg>
        <pc:picChg chg="del mod ord">
          <ac:chgData name="li bo" userId="86e360d6c7446f46" providerId="LiveId" clId="{53DB0FCD-A184-457E-BE80-D47C5C6730D9}" dt="2022-08-29T03:24:44.302" v="68815" actId="478"/>
          <ac:picMkLst>
            <pc:docMk/>
            <pc:sldMk cId="2615874847" sldId="338"/>
            <ac:picMk id="24" creationId="{1F38E0F7-0958-4985-A80C-0FA27D9BE5E3}"/>
          </ac:picMkLst>
        </pc:picChg>
        <pc:picChg chg="add del mod">
          <ac:chgData name="li bo" userId="86e360d6c7446f46" providerId="LiveId" clId="{53DB0FCD-A184-457E-BE80-D47C5C6730D9}" dt="2022-08-26T08:52:30.294" v="57291" actId="478"/>
          <ac:picMkLst>
            <pc:docMk/>
            <pc:sldMk cId="2615874847" sldId="338"/>
            <ac:picMk id="25" creationId="{7253CD69-CB93-439C-BD1B-3D5B6358EDB8}"/>
          </ac:picMkLst>
        </pc:picChg>
        <pc:picChg chg="del mod ord">
          <ac:chgData name="li bo" userId="86e360d6c7446f46" providerId="LiveId" clId="{53DB0FCD-A184-457E-BE80-D47C5C6730D9}" dt="2022-10-18T15:32:04.730" v="81460" actId="478"/>
          <ac:picMkLst>
            <pc:docMk/>
            <pc:sldMk cId="2615874847" sldId="338"/>
            <ac:picMk id="27" creationId="{C20AE9E3-2E7D-40E5-8783-D5C5EA751DE7}"/>
          </ac:picMkLst>
        </pc:picChg>
        <pc:picChg chg="del mod">
          <ac:chgData name="li bo" userId="86e360d6c7446f46" providerId="LiveId" clId="{53DB0FCD-A184-457E-BE80-D47C5C6730D9}" dt="2022-08-26T09:11:45.540" v="57607" actId="478"/>
          <ac:picMkLst>
            <pc:docMk/>
            <pc:sldMk cId="2615874847" sldId="338"/>
            <ac:picMk id="29" creationId="{5D4F1DE7-B2DE-4718-B7BE-F37D6FF91D71}"/>
          </ac:picMkLst>
        </pc:picChg>
        <pc:picChg chg="del mod ord">
          <ac:chgData name="li bo" userId="86e360d6c7446f46" providerId="LiveId" clId="{53DB0FCD-A184-457E-BE80-D47C5C6730D9}" dt="2022-08-26T09:15:09.256" v="57667" actId="478"/>
          <ac:picMkLst>
            <pc:docMk/>
            <pc:sldMk cId="2615874847" sldId="338"/>
            <ac:picMk id="31" creationId="{2EFD0040-B606-4B3E-A6B2-652ACADAAB65}"/>
          </ac:picMkLst>
        </pc:picChg>
        <pc:picChg chg="mod">
          <ac:chgData name="li bo" userId="86e360d6c7446f46" providerId="LiveId" clId="{53DB0FCD-A184-457E-BE80-D47C5C6730D9}" dt="2022-08-26T09:12:55.817" v="57629" actId="1076"/>
          <ac:picMkLst>
            <pc:docMk/>
            <pc:sldMk cId="2615874847" sldId="338"/>
            <ac:picMk id="33" creationId="{CB16B589-1733-4BEC-8000-6DD10E705611}"/>
          </ac:picMkLst>
        </pc:picChg>
        <pc:picChg chg="mod">
          <ac:chgData name="li bo" userId="86e360d6c7446f46" providerId="LiveId" clId="{53DB0FCD-A184-457E-BE80-D47C5C6730D9}" dt="2022-08-26T09:14:32.990" v="57651" actId="1076"/>
          <ac:picMkLst>
            <pc:docMk/>
            <pc:sldMk cId="2615874847" sldId="338"/>
            <ac:picMk id="35" creationId="{E556C459-8CA5-48A7-B23D-6B27FA5E454D}"/>
          </ac:picMkLst>
        </pc:picChg>
        <pc:picChg chg="mod ord">
          <ac:chgData name="li bo" userId="86e360d6c7446f46" providerId="LiveId" clId="{53DB0FCD-A184-457E-BE80-D47C5C6730D9}" dt="2022-08-26T09:15:09.256" v="57669" actId="962"/>
          <ac:picMkLst>
            <pc:docMk/>
            <pc:sldMk cId="2615874847" sldId="338"/>
            <ac:picMk id="37" creationId="{E21DD5CB-1D90-4A72-9E54-0B9138DC5695}"/>
          </ac:picMkLst>
        </pc:picChg>
        <pc:picChg chg="mod">
          <ac:chgData name="li bo" userId="86e360d6c7446f46" providerId="LiveId" clId="{53DB0FCD-A184-457E-BE80-D47C5C6730D9}" dt="2022-08-26T09:16:24.690" v="57685" actId="1076"/>
          <ac:picMkLst>
            <pc:docMk/>
            <pc:sldMk cId="2615874847" sldId="338"/>
            <ac:picMk id="39" creationId="{C964B3F1-160F-4E12-8DE6-DA8F15EE03AC}"/>
          </ac:picMkLst>
        </pc:picChg>
        <pc:picChg chg="mod">
          <ac:chgData name="li bo" userId="86e360d6c7446f46" providerId="LiveId" clId="{53DB0FCD-A184-457E-BE80-D47C5C6730D9}" dt="2022-08-26T09:18:19.166" v="57699" actId="1076"/>
          <ac:picMkLst>
            <pc:docMk/>
            <pc:sldMk cId="2615874847" sldId="338"/>
            <ac:picMk id="41" creationId="{57317F4F-7F07-4645-A251-46FEE89445D2}"/>
          </ac:picMkLst>
        </pc:picChg>
      </pc:sldChg>
      <pc:sldChg chg="addSp delSp modSp add mod modAnim">
        <pc:chgData name="li bo" userId="86e360d6c7446f46" providerId="LiveId" clId="{53DB0FCD-A184-457E-BE80-D47C5C6730D9}" dt="2022-09-22T11:03:16.675" v="78841" actId="20577"/>
        <pc:sldMkLst>
          <pc:docMk/>
          <pc:sldMk cId="1422962322" sldId="339"/>
        </pc:sldMkLst>
        <pc:spChg chg="mod">
          <ac:chgData name="li bo" userId="86e360d6c7446f46" providerId="LiveId" clId="{53DB0FCD-A184-457E-BE80-D47C5C6730D9}" dt="2022-09-22T11:03:16.675" v="78841" actId="20577"/>
          <ac:spMkLst>
            <pc:docMk/>
            <pc:sldMk cId="1422962322" sldId="339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6T09:24:21.005" v="57875" actId="948"/>
          <ac:spMkLst>
            <pc:docMk/>
            <pc:sldMk cId="1422962322" sldId="339"/>
            <ac:spMk id="18" creationId="{94F6BD39-8ADA-4D2A-BA49-FB3E15957439}"/>
          </ac:spMkLst>
        </pc:spChg>
        <pc:grpChg chg="del">
          <ac:chgData name="li bo" userId="86e360d6c7446f46" providerId="LiveId" clId="{53DB0FCD-A184-457E-BE80-D47C5C6730D9}" dt="2022-08-26T08:50:21.968" v="57273" actId="478"/>
          <ac:grpSpMkLst>
            <pc:docMk/>
            <pc:sldMk cId="1422962322" sldId="339"/>
            <ac:grpSpMk id="11" creationId="{09652CD3-2633-4CAD-BA46-33B198F77A35}"/>
          </ac:grpSpMkLst>
        </pc:grpChg>
        <pc:picChg chg="mod">
          <ac:chgData name="li bo" userId="86e360d6c7446f46" providerId="LiveId" clId="{53DB0FCD-A184-457E-BE80-D47C5C6730D9}" dt="2022-08-26T09:23:01.685" v="57848" actId="1076"/>
          <ac:picMkLst>
            <pc:docMk/>
            <pc:sldMk cId="1422962322" sldId="339"/>
            <ac:picMk id="6" creationId="{E9D6E6F5-E206-4A01-94B7-1E035BCF4D05}"/>
          </ac:picMkLst>
        </pc:picChg>
        <pc:picChg chg="del mod ord">
          <ac:chgData name="li bo" userId="86e360d6c7446f46" providerId="LiveId" clId="{53DB0FCD-A184-457E-BE80-D47C5C6730D9}" dt="2022-08-26T09:20:27.090" v="57736" actId="478"/>
          <ac:picMkLst>
            <pc:docMk/>
            <pc:sldMk cId="1422962322" sldId="339"/>
            <ac:picMk id="8" creationId="{D7040B8D-C872-47B2-96F1-182C1305DE0D}"/>
          </ac:picMkLst>
        </pc:picChg>
        <pc:picChg chg="add mod">
          <ac:chgData name="li bo" userId="86e360d6c7446f46" providerId="LiveId" clId="{53DB0FCD-A184-457E-BE80-D47C5C6730D9}" dt="2022-08-26T09:23:58.241" v="57868" actId="1076"/>
          <ac:picMkLst>
            <pc:docMk/>
            <pc:sldMk cId="1422962322" sldId="339"/>
            <ac:picMk id="12" creationId="{D9173E2D-0AC9-490B-95CB-9B189A9EF752}"/>
          </ac:picMkLst>
        </pc:picChg>
        <pc:picChg chg="add del mod">
          <ac:chgData name="li bo" userId="86e360d6c7446f46" providerId="LiveId" clId="{53DB0FCD-A184-457E-BE80-D47C5C6730D9}" dt="2022-08-26T09:20:16.840" v="57723" actId="478"/>
          <ac:picMkLst>
            <pc:docMk/>
            <pc:sldMk cId="1422962322" sldId="339"/>
            <ac:picMk id="13" creationId="{1722CED2-468A-4D79-919F-2D56A4EE9EF4}"/>
          </ac:picMkLst>
        </pc:picChg>
        <pc:picChg chg="mod ord">
          <ac:chgData name="li bo" userId="86e360d6c7446f46" providerId="LiveId" clId="{53DB0FCD-A184-457E-BE80-D47C5C6730D9}" dt="2022-08-26T09:23:01.685" v="57848" actId="1076"/>
          <ac:picMkLst>
            <pc:docMk/>
            <pc:sldMk cId="1422962322" sldId="339"/>
            <ac:picMk id="15" creationId="{9CDCFE98-1DCB-48FD-A5DF-79A061F1931C}"/>
          </ac:picMkLst>
        </pc:picChg>
        <pc:picChg chg="del mod">
          <ac:chgData name="li bo" userId="86e360d6c7446f46" providerId="LiveId" clId="{53DB0FCD-A184-457E-BE80-D47C5C6730D9}" dt="2022-08-26T09:32:42.142" v="58241" actId="478"/>
          <ac:picMkLst>
            <pc:docMk/>
            <pc:sldMk cId="1422962322" sldId="339"/>
            <ac:picMk id="19" creationId="{8780298C-A8B4-406A-8997-789E517F8473}"/>
          </ac:picMkLst>
        </pc:picChg>
        <pc:picChg chg="mod ord">
          <ac:chgData name="li bo" userId="86e360d6c7446f46" providerId="LiveId" clId="{53DB0FCD-A184-457E-BE80-D47C5C6730D9}" dt="2022-08-26T15:06:16.432" v="58660" actId="1076"/>
          <ac:picMkLst>
            <pc:docMk/>
            <pc:sldMk cId="1422962322" sldId="339"/>
            <ac:picMk id="21" creationId="{036C47B0-0BBC-4D50-A339-A2B5C43CCA94}"/>
          </ac:picMkLst>
        </pc:picChg>
        <pc:picChg chg="del">
          <ac:chgData name="li bo" userId="86e360d6c7446f46" providerId="LiveId" clId="{53DB0FCD-A184-457E-BE80-D47C5C6730D9}" dt="2022-08-26T08:50:17.663" v="57272" actId="478"/>
          <ac:picMkLst>
            <pc:docMk/>
            <pc:sldMk cId="1422962322" sldId="339"/>
            <ac:picMk id="24" creationId="{1F38E0F7-0958-4985-A80C-0FA27D9BE5E3}"/>
          </ac:picMkLst>
        </pc:picChg>
      </pc:sldChg>
      <pc:sldChg chg="addSp delSp modSp add mod modAnim">
        <pc:chgData name="li bo" userId="86e360d6c7446f46" providerId="LiveId" clId="{53DB0FCD-A184-457E-BE80-D47C5C6730D9}" dt="2022-09-22T11:03:37.469" v="78843"/>
        <pc:sldMkLst>
          <pc:docMk/>
          <pc:sldMk cId="3128442426" sldId="340"/>
        </pc:sldMkLst>
        <pc:spChg chg="mod">
          <ac:chgData name="li bo" userId="86e360d6c7446f46" providerId="LiveId" clId="{53DB0FCD-A184-457E-BE80-D47C5C6730D9}" dt="2022-08-26T09:33:01.253" v="58261" actId="20577"/>
          <ac:spMkLst>
            <pc:docMk/>
            <pc:sldMk cId="3128442426" sldId="340"/>
            <ac:spMk id="2" creationId="{0C75C674-70A3-4942-B8AC-01028A4EC8A8}"/>
          </ac:spMkLst>
        </pc:spChg>
        <pc:spChg chg="del mod">
          <ac:chgData name="li bo" userId="86e360d6c7446f46" providerId="LiveId" clId="{53DB0FCD-A184-457E-BE80-D47C5C6730D9}" dt="2022-08-26T09:33:42.681" v="58270" actId="22"/>
          <ac:spMkLst>
            <pc:docMk/>
            <pc:sldMk cId="3128442426" sldId="340"/>
            <ac:spMk id="3" creationId="{400792E5-9ED7-46C4-9C77-27C8DA7ECC9A}"/>
          </ac:spMkLst>
        </pc:spChg>
        <pc:spChg chg="mod">
          <ac:chgData name="li bo" userId="86e360d6c7446f46" providerId="LiveId" clId="{53DB0FCD-A184-457E-BE80-D47C5C6730D9}" dt="2022-08-26T09:37:33.837" v="58288" actId="1076"/>
          <ac:spMkLst>
            <pc:docMk/>
            <pc:sldMk cId="3128442426" sldId="340"/>
            <ac:spMk id="18" creationId="{94F6BD39-8ADA-4D2A-BA49-FB3E15957439}"/>
          </ac:spMkLst>
        </pc:spChg>
        <pc:picChg chg="add mod ord">
          <ac:chgData name="li bo" userId="86e360d6c7446f46" providerId="LiveId" clId="{53DB0FCD-A184-457E-BE80-D47C5C6730D9}" dt="2022-08-26T09:33:54.740" v="58274" actId="14100"/>
          <ac:picMkLst>
            <pc:docMk/>
            <pc:sldMk cId="3128442426" sldId="340"/>
            <ac:picMk id="5" creationId="{4CEAF6B5-2097-4699-90DD-19443B17B635}"/>
          </ac:picMkLst>
        </pc:picChg>
        <pc:picChg chg="del">
          <ac:chgData name="li bo" userId="86e360d6c7446f46" providerId="LiveId" clId="{53DB0FCD-A184-457E-BE80-D47C5C6730D9}" dt="2022-08-26T09:33:05.196" v="58263" actId="478"/>
          <ac:picMkLst>
            <pc:docMk/>
            <pc:sldMk cId="3128442426" sldId="340"/>
            <ac:picMk id="6" creationId="{E9D6E6F5-E206-4A01-94B7-1E035BCF4D05}"/>
          </ac:picMkLst>
        </pc:picChg>
        <pc:picChg chg="add mod">
          <ac:chgData name="li bo" userId="86e360d6c7446f46" providerId="LiveId" clId="{53DB0FCD-A184-457E-BE80-D47C5C6730D9}" dt="2022-08-26T09:36:55.119" v="58284" actId="1076"/>
          <ac:picMkLst>
            <pc:docMk/>
            <pc:sldMk cId="3128442426" sldId="340"/>
            <ac:picMk id="8" creationId="{64310BEE-456C-4565-9327-2B0FCA566BC1}"/>
          </ac:picMkLst>
        </pc:picChg>
        <pc:picChg chg="add mod">
          <ac:chgData name="li bo" userId="86e360d6c7446f46" providerId="LiveId" clId="{53DB0FCD-A184-457E-BE80-D47C5C6730D9}" dt="2022-08-26T09:37:35.886" v="58289" actId="1076"/>
          <ac:picMkLst>
            <pc:docMk/>
            <pc:sldMk cId="3128442426" sldId="340"/>
            <ac:picMk id="10" creationId="{71C45945-7A43-40BB-A49C-381F7B9DE116}"/>
          </ac:picMkLst>
        </pc:picChg>
        <pc:picChg chg="del">
          <ac:chgData name="li bo" userId="86e360d6c7446f46" providerId="LiveId" clId="{53DB0FCD-A184-457E-BE80-D47C5C6730D9}" dt="2022-08-26T09:34:13.352" v="58275" actId="478"/>
          <ac:picMkLst>
            <pc:docMk/>
            <pc:sldMk cId="3128442426" sldId="340"/>
            <ac:picMk id="12" creationId="{D9173E2D-0AC9-490B-95CB-9B189A9EF752}"/>
          </ac:picMkLst>
        </pc:picChg>
        <pc:picChg chg="del">
          <ac:chgData name="li bo" userId="86e360d6c7446f46" providerId="LiveId" clId="{53DB0FCD-A184-457E-BE80-D47C5C6730D9}" dt="2022-08-26T09:33:06.017" v="58264" actId="478"/>
          <ac:picMkLst>
            <pc:docMk/>
            <pc:sldMk cId="3128442426" sldId="340"/>
            <ac:picMk id="15" creationId="{9CDCFE98-1DCB-48FD-A5DF-79A061F1931C}"/>
          </ac:picMkLst>
        </pc:picChg>
        <pc:picChg chg="del">
          <ac:chgData name="li bo" userId="86e360d6c7446f46" providerId="LiveId" clId="{53DB0FCD-A184-457E-BE80-D47C5C6730D9}" dt="2022-08-26T09:33:04.372" v="58262" actId="478"/>
          <ac:picMkLst>
            <pc:docMk/>
            <pc:sldMk cId="3128442426" sldId="340"/>
            <ac:picMk id="21" creationId="{036C47B0-0BBC-4D50-A339-A2B5C43CCA94}"/>
          </ac:picMkLst>
        </pc:picChg>
      </pc:sldChg>
      <pc:sldChg chg="modSp add mod">
        <pc:chgData name="li bo" userId="86e360d6c7446f46" providerId="LiveId" clId="{53DB0FCD-A184-457E-BE80-D47C5C6730D9}" dt="2022-08-27T18:13:18.368" v="68530" actId="27636"/>
        <pc:sldMkLst>
          <pc:docMk/>
          <pc:sldMk cId="3305252274" sldId="341"/>
        </pc:sldMkLst>
        <pc:spChg chg="mod">
          <ac:chgData name="li bo" userId="86e360d6c7446f46" providerId="LiveId" clId="{53DB0FCD-A184-457E-BE80-D47C5C6730D9}" dt="2022-08-27T18:13:18.368" v="68530" actId="27636"/>
          <ac:spMkLst>
            <pc:docMk/>
            <pc:sldMk cId="3305252274" sldId="341"/>
            <ac:spMk id="3" creationId="{400792E5-9ED7-46C4-9C77-27C8DA7ECC9A}"/>
          </ac:spMkLst>
        </pc:spChg>
      </pc:sldChg>
      <pc:sldChg chg="addSp delSp modSp add mod modAnim">
        <pc:chgData name="li bo" userId="86e360d6c7446f46" providerId="LiveId" clId="{53DB0FCD-A184-457E-BE80-D47C5C6730D9}" dt="2022-09-22T04:49:46.079" v="78770"/>
        <pc:sldMkLst>
          <pc:docMk/>
          <pc:sldMk cId="761733643" sldId="342"/>
        </pc:sldMkLst>
        <pc:spChg chg="mod">
          <ac:chgData name="li bo" userId="86e360d6c7446f46" providerId="LiveId" clId="{53DB0FCD-A184-457E-BE80-D47C5C6730D9}" dt="2022-09-04T06:10:02.014" v="78129"/>
          <ac:spMkLst>
            <pc:docMk/>
            <pc:sldMk cId="761733643" sldId="342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6T14:48:49.540" v="58657" actId="20577"/>
          <ac:spMkLst>
            <pc:docMk/>
            <pc:sldMk cId="761733643" sldId="342"/>
            <ac:spMk id="3" creationId="{400792E5-9ED7-46C4-9C77-27C8DA7ECC9A}"/>
          </ac:spMkLst>
        </pc:spChg>
        <pc:spChg chg="del">
          <ac:chgData name="li bo" userId="86e360d6c7446f46" providerId="LiveId" clId="{53DB0FCD-A184-457E-BE80-D47C5C6730D9}" dt="2022-08-26T14:46:14.414" v="58598" actId="478"/>
          <ac:spMkLst>
            <pc:docMk/>
            <pc:sldMk cId="761733643" sldId="342"/>
            <ac:spMk id="6" creationId="{D1640F5B-B093-4BB3-B07B-D2D0741B865D}"/>
          </ac:spMkLst>
        </pc:spChg>
        <pc:picChg chg="del">
          <ac:chgData name="li bo" userId="86e360d6c7446f46" providerId="LiveId" clId="{53DB0FCD-A184-457E-BE80-D47C5C6730D9}" dt="2022-08-26T14:46:12.987" v="58597" actId="478"/>
          <ac:picMkLst>
            <pc:docMk/>
            <pc:sldMk cId="761733643" sldId="342"/>
            <ac:picMk id="5" creationId="{B50AC258-19F3-4689-816F-E9742AD6F384}"/>
          </ac:picMkLst>
        </pc:picChg>
        <pc:picChg chg="add mod">
          <ac:chgData name="li bo" userId="86e360d6c7446f46" providerId="LiveId" clId="{53DB0FCD-A184-457E-BE80-D47C5C6730D9}" dt="2022-08-26T14:47:25.749" v="58630" actId="14100"/>
          <ac:picMkLst>
            <pc:docMk/>
            <pc:sldMk cId="761733643" sldId="342"/>
            <ac:picMk id="7" creationId="{2CA0881C-BB75-408D-AD8D-70D5F8B14728}"/>
          </ac:picMkLst>
        </pc:picChg>
        <pc:picChg chg="add mod">
          <ac:chgData name="li bo" userId="86e360d6c7446f46" providerId="LiveId" clId="{53DB0FCD-A184-457E-BE80-D47C5C6730D9}" dt="2022-08-26T14:47:27.446" v="58631" actId="1076"/>
          <ac:picMkLst>
            <pc:docMk/>
            <pc:sldMk cId="761733643" sldId="342"/>
            <ac:picMk id="8" creationId="{0EA27E95-99A6-486D-AABA-F0871F469E21}"/>
          </ac:picMkLst>
        </pc:picChg>
        <pc:picChg chg="add del mod">
          <ac:chgData name="li bo" userId="86e360d6c7446f46" providerId="LiveId" clId="{53DB0FCD-A184-457E-BE80-D47C5C6730D9}" dt="2022-08-26T14:47:51.449" v="58635" actId="22"/>
          <ac:picMkLst>
            <pc:docMk/>
            <pc:sldMk cId="761733643" sldId="342"/>
            <ac:picMk id="10" creationId="{C7CFD33A-3E10-4809-9537-B5C1C4BD04CB}"/>
          </ac:picMkLst>
        </pc:picChg>
        <pc:picChg chg="add mod">
          <ac:chgData name="li bo" userId="86e360d6c7446f46" providerId="LiveId" clId="{53DB0FCD-A184-457E-BE80-D47C5C6730D9}" dt="2022-08-26T14:48:40.002" v="58642" actId="14100"/>
          <ac:picMkLst>
            <pc:docMk/>
            <pc:sldMk cId="761733643" sldId="342"/>
            <ac:picMk id="12" creationId="{E92E57E6-6B85-40C5-8ECC-3B753533E238}"/>
          </ac:picMkLst>
        </pc:picChg>
      </pc:sldChg>
      <pc:sldChg chg="add ord modAnim">
        <pc:chgData name="li bo" userId="86e360d6c7446f46" providerId="LiveId" clId="{53DB0FCD-A184-457E-BE80-D47C5C6730D9}" dt="2022-09-22T15:59:18.785" v="79067"/>
        <pc:sldMkLst>
          <pc:docMk/>
          <pc:sldMk cId="1851242993" sldId="343"/>
        </pc:sldMkLst>
      </pc:sldChg>
      <pc:sldChg chg="addSp delSp modSp add mod modAnim">
        <pc:chgData name="li bo" userId="86e360d6c7446f46" providerId="LiveId" clId="{53DB0FCD-A184-457E-BE80-D47C5C6730D9}" dt="2022-09-22T13:24:04.524" v="78912"/>
        <pc:sldMkLst>
          <pc:docMk/>
          <pc:sldMk cId="577737498" sldId="344"/>
        </pc:sldMkLst>
        <pc:spChg chg="mod">
          <ac:chgData name="li bo" userId="86e360d6c7446f46" providerId="LiveId" clId="{53DB0FCD-A184-457E-BE80-D47C5C6730D9}" dt="2022-08-26T16:03:18.623" v="59594" actId="20577"/>
          <ac:spMkLst>
            <pc:docMk/>
            <pc:sldMk cId="577737498" sldId="344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2:45:52.021" v="62864" actId="20577"/>
          <ac:spMkLst>
            <pc:docMk/>
            <pc:sldMk cId="577737498" sldId="344"/>
            <ac:spMk id="3" creationId="{400792E5-9ED7-46C4-9C77-27C8DA7ECC9A}"/>
          </ac:spMkLst>
        </pc:spChg>
        <pc:picChg chg="add del">
          <ac:chgData name="li bo" userId="86e360d6c7446f46" providerId="LiveId" clId="{53DB0FCD-A184-457E-BE80-D47C5C6730D9}" dt="2022-08-26T16:04:33.519" v="59701" actId="22"/>
          <ac:picMkLst>
            <pc:docMk/>
            <pc:sldMk cId="577737498" sldId="344"/>
            <ac:picMk id="5" creationId="{F556FB93-1068-4FD0-BDDB-FE73C6F902A7}"/>
          </ac:picMkLst>
        </pc:picChg>
        <pc:picChg chg="add mod">
          <ac:chgData name="li bo" userId="86e360d6c7446f46" providerId="LiveId" clId="{53DB0FCD-A184-457E-BE80-D47C5C6730D9}" dt="2022-08-26T16:06:34.986" v="59725" actId="1076"/>
          <ac:picMkLst>
            <pc:docMk/>
            <pc:sldMk cId="577737498" sldId="344"/>
            <ac:picMk id="7" creationId="{93C1C010-4C8F-46E9-8BA9-8AD003CDD335}"/>
          </ac:picMkLst>
        </pc:picChg>
        <pc:picChg chg="del">
          <ac:chgData name="li bo" userId="86e360d6c7446f46" providerId="LiveId" clId="{53DB0FCD-A184-457E-BE80-D47C5C6730D9}" dt="2022-08-26T16:03:24.438" v="59595" actId="478"/>
          <ac:picMkLst>
            <pc:docMk/>
            <pc:sldMk cId="577737498" sldId="344"/>
            <ac:picMk id="14" creationId="{D6352940-0122-40F8-871F-AED0DD6E336E}"/>
          </ac:picMkLst>
        </pc:picChg>
      </pc:sldChg>
      <pc:sldChg chg="addSp delSp modSp add mod modAnim">
        <pc:chgData name="li bo" userId="86e360d6c7446f46" providerId="LiveId" clId="{53DB0FCD-A184-457E-BE80-D47C5C6730D9}" dt="2022-09-22T13:26:39.388" v="78917"/>
        <pc:sldMkLst>
          <pc:docMk/>
          <pc:sldMk cId="3940646675" sldId="345"/>
        </pc:sldMkLst>
        <pc:spChg chg="mod">
          <ac:chgData name="li bo" userId="86e360d6c7446f46" providerId="LiveId" clId="{53DB0FCD-A184-457E-BE80-D47C5C6730D9}" dt="2022-08-27T03:20:20.433" v="60003" actId="20577"/>
          <ac:spMkLst>
            <pc:docMk/>
            <pc:sldMk cId="3940646675" sldId="345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2:45:10.462" v="62850" actId="20577"/>
          <ac:spMkLst>
            <pc:docMk/>
            <pc:sldMk cId="3940646675" sldId="345"/>
            <ac:spMk id="3" creationId="{400792E5-9ED7-46C4-9C77-27C8DA7ECC9A}"/>
          </ac:spMkLst>
        </pc:spChg>
        <pc:spChg chg="add del">
          <ac:chgData name="li bo" userId="86e360d6c7446f46" providerId="LiveId" clId="{53DB0FCD-A184-457E-BE80-D47C5C6730D9}" dt="2022-08-27T04:28:45.243" v="61855"/>
          <ac:spMkLst>
            <pc:docMk/>
            <pc:sldMk cId="3940646675" sldId="345"/>
            <ac:spMk id="5" creationId="{352FF185-AD41-4E45-89DE-8AD2247718CC}"/>
          </ac:spMkLst>
        </pc:spChg>
        <pc:picChg chg="add del mod">
          <ac:chgData name="li bo" userId="86e360d6c7446f46" providerId="LiveId" clId="{53DB0FCD-A184-457E-BE80-D47C5C6730D9}" dt="2022-08-27T04:29:29.403" v="61893" actId="478"/>
          <ac:picMkLst>
            <pc:docMk/>
            <pc:sldMk cId="3940646675" sldId="345"/>
            <ac:picMk id="4" creationId="{984203F0-C481-4009-A565-708E8C9779DA}"/>
          </ac:picMkLst>
        </pc:picChg>
        <pc:picChg chg="add mod">
          <ac:chgData name="li bo" userId="86e360d6c7446f46" providerId="LiveId" clId="{53DB0FCD-A184-457E-BE80-D47C5C6730D9}" dt="2022-08-27T04:41:30.167" v="62098" actId="1076"/>
          <ac:picMkLst>
            <pc:docMk/>
            <pc:sldMk cId="3940646675" sldId="345"/>
            <ac:picMk id="7" creationId="{1B050285-F6E0-496A-95CD-FFC374D21B43}"/>
          </ac:picMkLst>
        </pc:picChg>
        <pc:picChg chg="del">
          <ac:chgData name="li bo" userId="86e360d6c7446f46" providerId="LiveId" clId="{53DB0FCD-A184-457E-BE80-D47C5C6730D9}" dt="2022-08-26T16:08:43.854" v="59911" actId="478"/>
          <ac:picMkLst>
            <pc:docMk/>
            <pc:sldMk cId="3940646675" sldId="345"/>
            <ac:picMk id="7" creationId="{93C1C010-4C8F-46E9-8BA9-8AD003CDD335}"/>
          </ac:picMkLst>
        </pc:picChg>
        <pc:picChg chg="add mod">
          <ac:chgData name="li bo" userId="86e360d6c7446f46" providerId="LiveId" clId="{53DB0FCD-A184-457E-BE80-D47C5C6730D9}" dt="2022-08-27T04:45:09.664" v="62133" actId="1076"/>
          <ac:picMkLst>
            <pc:docMk/>
            <pc:sldMk cId="3940646675" sldId="345"/>
            <ac:picMk id="9" creationId="{AE2AED85-9C05-41DC-AD95-0E7AD0D157B3}"/>
          </ac:picMkLst>
        </pc:picChg>
        <pc:picChg chg="del mod">
          <ac:chgData name="li bo" userId="86e360d6c7446f46" providerId="LiveId" clId="{53DB0FCD-A184-457E-BE80-D47C5C6730D9}" dt="2022-08-27T04:43:57.554" v="62120" actId="478"/>
          <ac:picMkLst>
            <pc:docMk/>
            <pc:sldMk cId="3940646675" sldId="345"/>
            <ac:picMk id="11" creationId="{78631E17-AA17-45F1-B9FF-0C5B9451F15B}"/>
          </ac:picMkLst>
        </pc:picChg>
        <pc:picChg chg="mod">
          <ac:chgData name="li bo" userId="86e360d6c7446f46" providerId="LiveId" clId="{53DB0FCD-A184-457E-BE80-D47C5C6730D9}" dt="2022-08-27T10:07:36.597" v="62232" actId="1076"/>
          <ac:picMkLst>
            <pc:docMk/>
            <pc:sldMk cId="3940646675" sldId="345"/>
            <ac:picMk id="13" creationId="{12E2B3AC-5429-4604-B66C-13581FDA1C34}"/>
          </ac:picMkLst>
        </pc:picChg>
      </pc:sldChg>
      <pc:sldChg chg="addSp delSp modSp add mod modAnim">
        <pc:chgData name="li bo" userId="86e360d6c7446f46" providerId="LiveId" clId="{53DB0FCD-A184-457E-BE80-D47C5C6730D9}" dt="2022-09-22T11:05:39.156" v="78857"/>
        <pc:sldMkLst>
          <pc:docMk/>
          <pc:sldMk cId="3704750733" sldId="346"/>
        </pc:sldMkLst>
        <pc:spChg chg="mod">
          <ac:chgData name="li bo" userId="86e360d6c7446f46" providerId="LiveId" clId="{53DB0FCD-A184-457E-BE80-D47C5C6730D9}" dt="2022-08-27T03:27:51.872" v="60057" actId="20577"/>
          <ac:spMkLst>
            <pc:docMk/>
            <pc:sldMk cId="3704750733" sldId="346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2:45:30.134" v="62854" actId="20577"/>
          <ac:spMkLst>
            <pc:docMk/>
            <pc:sldMk cId="3704750733" sldId="346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7T12:45:41.613" v="62861" actId="20577"/>
          <ac:spMkLst>
            <pc:docMk/>
            <pc:sldMk cId="3704750733" sldId="346"/>
            <ac:spMk id="13" creationId="{119EF06B-C568-4755-A7CC-F472292DFF8C}"/>
          </ac:spMkLst>
        </pc:spChg>
        <pc:grpChg chg="add mod">
          <ac:chgData name="li bo" userId="86e360d6c7446f46" providerId="LiveId" clId="{53DB0FCD-A184-457E-BE80-D47C5C6730D9}" dt="2022-08-27T04:01:25.749" v="61505" actId="1076"/>
          <ac:grpSpMkLst>
            <pc:docMk/>
            <pc:sldMk cId="3704750733" sldId="346"/>
            <ac:grpSpMk id="25" creationId="{B47A8CF1-5AA0-4089-B5EE-AD2EFDFC0F30}"/>
          </ac:grpSpMkLst>
        </pc:grpChg>
        <pc:picChg chg="del mod">
          <ac:chgData name="li bo" userId="86e360d6c7446f46" providerId="LiveId" clId="{53DB0FCD-A184-457E-BE80-D47C5C6730D9}" dt="2022-08-27T03:37:08.668" v="60485" actId="478"/>
          <ac:picMkLst>
            <pc:docMk/>
            <pc:sldMk cId="3704750733" sldId="346"/>
            <ac:picMk id="5" creationId="{BDBC1884-0D86-4724-B7ED-6E70026089E3}"/>
          </ac:picMkLst>
        </pc:picChg>
        <pc:picChg chg="del mod ord">
          <ac:chgData name="li bo" userId="86e360d6c7446f46" providerId="LiveId" clId="{53DB0FCD-A184-457E-BE80-D47C5C6730D9}" dt="2022-08-27T03:39:18.092" v="60661" actId="478"/>
          <ac:picMkLst>
            <pc:docMk/>
            <pc:sldMk cId="3704750733" sldId="346"/>
            <ac:picMk id="7" creationId="{F81934D5-DF27-4229-9FA4-9E7DFDDEB45A}"/>
          </ac:picMkLst>
        </pc:picChg>
        <pc:picChg chg="mod ord">
          <ac:chgData name="li bo" userId="86e360d6c7446f46" providerId="LiveId" clId="{53DB0FCD-A184-457E-BE80-D47C5C6730D9}" dt="2022-08-27T03:49:54.476" v="61244" actId="1076"/>
          <ac:picMkLst>
            <pc:docMk/>
            <pc:sldMk cId="3704750733" sldId="346"/>
            <ac:picMk id="9" creationId="{E2F27A95-B24B-491D-8948-FF55286771B0}"/>
          </ac:picMkLst>
        </pc:picChg>
        <pc:picChg chg="add mod">
          <ac:chgData name="li bo" userId="86e360d6c7446f46" providerId="LiveId" clId="{53DB0FCD-A184-457E-BE80-D47C5C6730D9}" dt="2022-08-27T03:59:58.065" v="61426" actId="164"/>
          <ac:picMkLst>
            <pc:docMk/>
            <pc:sldMk cId="3704750733" sldId="346"/>
            <ac:picMk id="11" creationId="{A0BEB487-5137-462D-B375-230F2FD2B437}"/>
          </ac:picMkLst>
        </pc:picChg>
        <pc:picChg chg="add mod modCrop">
          <ac:chgData name="li bo" userId="86e360d6c7446f46" providerId="LiveId" clId="{53DB0FCD-A184-457E-BE80-D47C5C6730D9}" dt="2022-08-27T03:59:58.065" v="61426" actId="164"/>
          <ac:picMkLst>
            <pc:docMk/>
            <pc:sldMk cId="3704750733" sldId="346"/>
            <ac:picMk id="15" creationId="{268EE670-4E24-4EB1-8D24-2B0394B3EFA5}"/>
          </ac:picMkLst>
        </pc:picChg>
        <pc:picChg chg="add del mod">
          <ac:chgData name="li bo" userId="86e360d6c7446f46" providerId="LiveId" clId="{53DB0FCD-A184-457E-BE80-D47C5C6730D9}" dt="2022-08-27T03:57:18.042" v="61403" actId="478"/>
          <ac:picMkLst>
            <pc:docMk/>
            <pc:sldMk cId="3704750733" sldId="346"/>
            <ac:picMk id="16" creationId="{BF165098-4CE8-4AB2-B486-6E5A7B814FD2}"/>
          </ac:picMkLst>
        </pc:picChg>
        <pc:picChg chg="add del mod modCrop">
          <ac:chgData name="li bo" userId="86e360d6c7446f46" providerId="LiveId" clId="{53DB0FCD-A184-457E-BE80-D47C5C6730D9}" dt="2022-08-27T03:59:58.065" v="61426" actId="164"/>
          <ac:picMkLst>
            <pc:docMk/>
            <pc:sldMk cId="3704750733" sldId="346"/>
            <ac:picMk id="17" creationId="{0BDDBD2B-B51C-42CB-A694-BC6920BD1356}"/>
          </ac:picMkLst>
        </pc:picChg>
        <pc:picChg chg="add mod modCrop">
          <ac:chgData name="li bo" userId="86e360d6c7446f46" providerId="LiveId" clId="{53DB0FCD-A184-457E-BE80-D47C5C6730D9}" dt="2022-08-27T03:59:58.065" v="61426" actId="164"/>
          <ac:picMkLst>
            <pc:docMk/>
            <pc:sldMk cId="3704750733" sldId="346"/>
            <ac:picMk id="18" creationId="{7EDDC4FC-522F-4C83-9F2A-4A1CA2807681}"/>
          </ac:picMkLst>
        </pc:picChg>
        <pc:picChg chg="add del mod">
          <ac:chgData name="li bo" userId="86e360d6c7446f46" providerId="LiveId" clId="{53DB0FCD-A184-457E-BE80-D47C5C6730D9}" dt="2022-08-27T03:59:01.570" v="61416" actId="478"/>
          <ac:picMkLst>
            <pc:docMk/>
            <pc:sldMk cId="3704750733" sldId="346"/>
            <ac:picMk id="19" creationId="{BC06849E-309D-4514-8CC2-49B4A863FCAB}"/>
          </ac:picMkLst>
        </pc:picChg>
        <pc:picChg chg="add del mod">
          <ac:chgData name="li bo" userId="86e360d6c7446f46" providerId="LiveId" clId="{53DB0FCD-A184-457E-BE80-D47C5C6730D9}" dt="2022-08-27T03:58:45.050" v="61413" actId="478"/>
          <ac:picMkLst>
            <pc:docMk/>
            <pc:sldMk cId="3704750733" sldId="346"/>
            <ac:picMk id="20" creationId="{066E1A73-B317-4494-AE2C-2F411EE8346B}"/>
          </ac:picMkLst>
        </pc:picChg>
        <pc:picChg chg="add del mod">
          <ac:chgData name="li bo" userId="86e360d6c7446f46" providerId="LiveId" clId="{53DB0FCD-A184-457E-BE80-D47C5C6730D9}" dt="2022-08-27T03:58:46.194" v="61414" actId="478"/>
          <ac:picMkLst>
            <pc:docMk/>
            <pc:sldMk cId="3704750733" sldId="346"/>
            <ac:picMk id="21" creationId="{785F3B26-CEDA-49CF-8311-20611269521C}"/>
          </ac:picMkLst>
        </pc:picChg>
        <pc:picChg chg="add mod">
          <ac:chgData name="li bo" userId="86e360d6c7446f46" providerId="LiveId" clId="{53DB0FCD-A184-457E-BE80-D47C5C6730D9}" dt="2022-08-27T03:59:58.065" v="61426" actId="164"/>
          <ac:picMkLst>
            <pc:docMk/>
            <pc:sldMk cId="3704750733" sldId="346"/>
            <ac:picMk id="22" creationId="{1EF3B10B-C6E6-4294-A0AF-FDB8506BED6B}"/>
          </ac:picMkLst>
        </pc:picChg>
        <pc:picChg chg="add mod">
          <ac:chgData name="li bo" userId="86e360d6c7446f46" providerId="LiveId" clId="{53DB0FCD-A184-457E-BE80-D47C5C6730D9}" dt="2022-08-27T03:59:58.065" v="61426" actId="164"/>
          <ac:picMkLst>
            <pc:docMk/>
            <pc:sldMk cId="3704750733" sldId="346"/>
            <ac:picMk id="23" creationId="{46510587-A13A-472B-B7AD-898DF440ED7F}"/>
          </ac:picMkLst>
        </pc:picChg>
        <pc:picChg chg="add mod">
          <ac:chgData name="li bo" userId="86e360d6c7446f46" providerId="LiveId" clId="{53DB0FCD-A184-457E-BE80-D47C5C6730D9}" dt="2022-08-27T03:59:58.065" v="61426" actId="164"/>
          <ac:picMkLst>
            <pc:docMk/>
            <pc:sldMk cId="3704750733" sldId="346"/>
            <ac:picMk id="24" creationId="{03A6294E-ADD3-47E7-8875-97D4F2C94C23}"/>
          </ac:picMkLst>
        </pc:picChg>
      </pc:sldChg>
      <pc:sldChg chg="addSp delSp modSp add mod modAnim">
        <pc:chgData name="li bo" userId="86e360d6c7446f46" providerId="LiveId" clId="{53DB0FCD-A184-457E-BE80-D47C5C6730D9}" dt="2022-09-22T13:27:15.258" v="78922"/>
        <pc:sldMkLst>
          <pc:docMk/>
          <pc:sldMk cId="1699434913" sldId="347"/>
        </pc:sldMkLst>
        <pc:spChg chg="mod">
          <ac:chgData name="li bo" userId="86e360d6c7446f46" providerId="LiveId" clId="{53DB0FCD-A184-457E-BE80-D47C5C6730D9}" dt="2022-08-27T10:08:54.447" v="62254"/>
          <ac:spMkLst>
            <pc:docMk/>
            <pc:sldMk cId="1699434913" sldId="347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2:45:03.918" v="62849" actId="20577"/>
          <ac:spMkLst>
            <pc:docMk/>
            <pc:sldMk cId="1699434913" sldId="347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7T10:57:59.314" v="62743" actId="164"/>
          <ac:spMkLst>
            <pc:docMk/>
            <pc:sldMk cId="1699434913" sldId="347"/>
            <ac:spMk id="10" creationId="{8D384167-D52F-40FF-8CAD-60AD2FB4795F}"/>
          </ac:spMkLst>
        </pc:spChg>
        <pc:grpChg chg="add mod">
          <ac:chgData name="li bo" userId="86e360d6c7446f46" providerId="LiveId" clId="{53DB0FCD-A184-457E-BE80-D47C5C6730D9}" dt="2022-09-22T13:26:58.571" v="78919" actId="1076"/>
          <ac:grpSpMkLst>
            <pc:docMk/>
            <pc:sldMk cId="1699434913" sldId="347"/>
            <ac:grpSpMk id="12" creationId="{63B9FD40-0821-4D17-8155-4EE53D12B19A}"/>
          </ac:grpSpMkLst>
        </pc:grpChg>
        <pc:picChg chg="add mod">
          <ac:chgData name="li bo" userId="86e360d6c7446f46" providerId="LiveId" clId="{53DB0FCD-A184-457E-BE80-D47C5C6730D9}" dt="2022-08-29T03:28:32.144" v="68838" actId="1076"/>
          <ac:picMkLst>
            <pc:docMk/>
            <pc:sldMk cId="1699434913" sldId="347"/>
            <ac:picMk id="5" creationId="{1ECEAB95-3CBF-495E-9401-EBD093B20F31}"/>
          </ac:picMkLst>
        </pc:picChg>
        <pc:picChg chg="del">
          <ac:chgData name="li bo" userId="86e360d6c7446f46" providerId="LiveId" clId="{53DB0FCD-A184-457E-BE80-D47C5C6730D9}" dt="2022-08-27T10:08:56.640" v="62255" actId="478"/>
          <ac:picMkLst>
            <pc:docMk/>
            <pc:sldMk cId="1699434913" sldId="347"/>
            <ac:picMk id="7" creationId="{1B050285-F6E0-496A-95CD-FFC374D21B43}"/>
          </ac:picMkLst>
        </pc:picChg>
        <pc:picChg chg="del">
          <ac:chgData name="li bo" userId="86e360d6c7446f46" providerId="LiveId" clId="{53DB0FCD-A184-457E-BE80-D47C5C6730D9}" dt="2022-08-27T10:08:57.399" v="62256" actId="478"/>
          <ac:picMkLst>
            <pc:docMk/>
            <pc:sldMk cId="1699434913" sldId="347"/>
            <ac:picMk id="9" creationId="{AE2AED85-9C05-41DC-AD95-0E7AD0D157B3}"/>
          </ac:picMkLst>
        </pc:picChg>
        <pc:picChg chg="add mod">
          <ac:chgData name="li bo" userId="86e360d6c7446f46" providerId="LiveId" clId="{53DB0FCD-A184-457E-BE80-D47C5C6730D9}" dt="2022-08-27T10:57:59.314" v="62743" actId="164"/>
          <ac:picMkLst>
            <pc:docMk/>
            <pc:sldMk cId="1699434913" sldId="347"/>
            <ac:picMk id="11" creationId="{00358371-280D-4B69-A5D8-4B4609409034}"/>
          </ac:picMkLst>
        </pc:picChg>
        <pc:picChg chg="del">
          <ac:chgData name="li bo" userId="86e360d6c7446f46" providerId="LiveId" clId="{53DB0FCD-A184-457E-BE80-D47C5C6730D9}" dt="2022-08-27T10:08:58.167" v="62257" actId="478"/>
          <ac:picMkLst>
            <pc:docMk/>
            <pc:sldMk cId="1699434913" sldId="347"/>
            <ac:picMk id="13" creationId="{12E2B3AC-5429-4604-B66C-13581FDA1C34}"/>
          </ac:picMkLst>
        </pc:picChg>
      </pc:sldChg>
      <pc:sldChg chg="addSp delSp modSp add mod modAnim">
        <pc:chgData name="li bo" userId="86e360d6c7446f46" providerId="LiveId" clId="{53DB0FCD-A184-457E-BE80-D47C5C6730D9}" dt="2022-10-19T02:05:33.361" v="81524" actId="962"/>
        <pc:sldMkLst>
          <pc:docMk/>
          <pc:sldMk cId="571589280" sldId="348"/>
        </pc:sldMkLst>
        <pc:spChg chg="mod">
          <ac:chgData name="li bo" userId="86e360d6c7446f46" providerId="LiveId" clId="{53DB0FCD-A184-457E-BE80-D47C5C6730D9}" dt="2022-08-27T14:41:14.457" v="64368" actId="207"/>
          <ac:spMkLst>
            <pc:docMk/>
            <pc:sldMk cId="571589280" sldId="348"/>
            <ac:spMk id="3" creationId="{400792E5-9ED7-46C4-9C77-27C8DA7ECC9A}"/>
          </ac:spMkLst>
        </pc:spChg>
        <pc:spChg chg="del">
          <ac:chgData name="li bo" userId="86e360d6c7446f46" providerId="LiveId" clId="{53DB0FCD-A184-457E-BE80-D47C5C6730D9}" dt="2022-08-27T14:21:13.199" v="64031" actId="478"/>
          <ac:spMkLst>
            <pc:docMk/>
            <pc:sldMk cId="571589280" sldId="348"/>
            <ac:spMk id="153" creationId="{EDA47B80-A526-4B42-A4BB-084197398503}"/>
          </ac:spMkLst>
        </pc:spChg>
        <pc:grpChg chg="del">
          <ac:chgData name="li bo" userId="86e360d6c7446f46" providerId="LiveId" clId="{53DB0FCD-A184-457E-BE80-D47C5C6730D9}" dt="2022-08-27T14:21:15.774" v="64032" actId="478"/>
          <ac:grpSpMkLst>
            <pc:docMk/>
            <pc:sldMk cId="571589280" sldId="348"/>
            <ac:grpSpMk id="111" creationId="{A7D6604D-DE0B-4725-BAAF-1513CDB63E37}"/>
          </ac:grpSpMkLst>
        </pc:grpChg>
        <pc:grpChg chg="del">
          <ac:chgData name="li bo" userId="86e360d6c7446f46" providerId="LiveId" clId="{53DB0FCD-A184-457E-BE80-D47C5C6730D9}" dt="2022-08-27T14:21:15.774" v="64032" actId="478"/>
          <ac:grpSpMkLst>
            <pc:docMk/>
            <pc:sldMk cId="571589280" sldId="348"/>
            <ac:grpSpMk id="135" creationId="{5BBA2FE7-298E-43B6-AAB7-712577430DB6}"/>
          </ac:grpSpMkLst>
        </pc:grpChg>
        <pc:grpChg chg="del">
          <ac:chgData name="li bo" userId="86e360d6c7446f46" providerId="LiveId" clId="{53DB0FCD-A184-457E-BE80-D47C5C6730D9}" dt="2022-08-27T14:21:15.774" v="64032" actId="478"/>
          <ac:grpSpMkLst>
            <pc:docMk/>
            <pc:sldMk cId="571589280" sldId="348"/>
            <ac:grpSpMk id="149" creationId="{2596DA48-9367-4935-B427-31B42BBCBEA9}"/>
          </ac:grpSpMkLst>
        </pc:grpChg>
        <pc:grpChg chg="del">
          <ac:chgData name="li bo" userId="86e360d6c7446f46" providerId="LiveId" clId="{53DB0FCD-A184-457E-BE80-D47C5C6730D9}" dt="2022-08-27T14:21:15.774" v="64032" actId="478"/>
          <ac:grpSpMkLst>
            <pc:docMk/>
            <pc:sldMk cId="571589280" sldId="348"/>
            <ac:grpSpMk id="150" creationId="{82922595-73CD-405E-AA17-5A4C0B762004}"/>
          </ac:grpSpMkLst>
        </pc:grpChg>
        <pc:grpChg chg="del">
          <ac:chgData name="li bo" userId="86e360d6c7446f46" providerId="LiveId" clId="{53DB0FCD-A184-457E-BE80-D47C5C6730D9}" dt="2022-08-27T14:21:16.890" v="64033" actId="478"/>
          <ac:grpSpMkLst>
            <pc:docMk/>
            <pc:sldMk cId="571589280" sldId="348"/>
            <ac:grpSpMk id="151" creationId="{23D35CF9-4F25-4EAB-AAF6-07C3412EBC2A}"/>
          </ac:grpSpMkLst>
        </pc:grpChg>
        <pc:picChg chg="del mod">
          <ac:chgData name="li bo" userId="86e360d6c7446f46" providerId="LiveId" clId="{53DB0FCD-A184-457E-BE80-D47C5C6730D9}" dt="2022-08-27T16:32:57.218" v="66534" actId="478"/>
          <ac:picMkLst>
            <pc:docMk/>
            <pc:sldMk cId="571589280" sldId="348"/>
            <ac:picMk id="5" creationId="{E6F0D789-538D-48F5-AD19-F573DA072765}"/>
          </ac:picMkLst>
        </pc:picChg>
        <pc:picChg chg="del mod ord">
          <ac:chgData name="li bo" userId="86e360d6c7446f46" providerId="LiveId" clId="{53DB0FCD-A184-457E-BE80-D47C5C6730D9}" dt="2022-10-19T02:05:33.361" v="81522" actId="478"/>
          <ac:picMkLst>
            <pc:docMk/>
            <pc:sldMk cId="571589280" sldId="348"/>
            <ac:picMk id="6" creationId="{665AA730-CBBC-4A6C-99F1-284DDC41B0EE}"/>
          </ac:picMkLst>
        </pc:picChg>
        <pc:picChg chg="add mod">
          <ac:chgData name="li bo" userId="86e360d6c7446f46" providerId="LiveId" clId="{53DB0FCD-A184-457E-BE80-D47C5C6730D9}" dt="2022-08-27T14:40:54.273" v="64367" actId="1076"/>
          <ac:picMkLst>
            <pc:docMk/>
            <pc:sldMk cId="571589280" sldId="348"/>
            <ac:picMk id="7" creationId="{F2C69E28-1420-4A28-900D-7B9D0170D188}"/>
          </ac:picMkLst>
        </pc:picChg>
        <pc:picChg chg="mod ord">
          <ac:chgData name="li bo" userId="86e360d6c7446f46" providerId="LiveId" clId="{53DB0FCD-A184-457E-BE80-D47C5C6730D9}" dt="2022-10-19T02:05:33.361" v="81524" actId="962"/>
          <ac:picMkLst>
            <pc:docMk/>
            <pc:sldMk cId="571589280" sldId="348"/>
            <ac:picMk id="8" creationId="{7A6A5C9C-E484-4ACB-ACDC-DCAE89A7DCEB}"/>
          </ac:picMkLst>
        </pc:picChg>
        <pc:picChg chg="del mod ord">
          <ac:chgData name="li bo" userId="86e360d6c7446f46" providerId="LiveId" clId="{53DB0FCD-A184-457E-BE80-D47C5C6730D9}" dt="2022-10-18T14:46:14.759" v="81159" actId="478"/>
          <ac:picMkLst>
            <pc:docMk/>
            <pc:sldMk cId="571589280" sldId="348"/>
            <ac:picMk id="9" creationId="{B4F0648F-93D7-45F6-893A-26084498E142}"/>
          </ac:picMkLst>
        </pc:picChg>
        <pc:picChg chg="del mod">
          <ac:chgData name="li bo" userId="86e360d6c7446f46" providerId="LiveId" clId="{53DB0FCD-A184-457E-BE80-D47C5C6730D9}" dt="2022-08-27T14:31:17.852" v="64283" actId="478"/>
          <ac:picMkLst>
            <pc:docMk/>
            <pc:sldMk cId="571589280" sldId="348"/>
            <ac:picMk id="9" creationId="{ED72AF7B-6521-4AD3-A49D-3319C3BBA1D7}"/>
          </ac:picMkLst>
        </pc:picChg>
        <pc:picChg chg="mod ord">
          <ac:chgData name="li bo" userId="86e360d6c7446f46" providerId="LiveId" clId="{53DB0FCD-A184-457E-BE80-D47C5C6730D9}" dt="2022-10-18T14:46:23.096" v="81163" actId="1076"/>
          <ac:picMkLst>
            <pc:docMk/>
            <pc:sldMk cId="571589280" sldId="348"/>
            <ac:picMk id="11" creationId="{0BDEF689-C1B1-40AB-9208-075AA8362D69}"/>
          </ac:picMkLst>
        </pc:picChg>
        <pc:picChg chg="del mod ord">
          <ac:chgData name="li bo" userId="86e360d6c7446f46" providerId="LiveId" clId="{53DB0FCD-A184-457E-BE80-D47C5C6730D9}" dt="2022-08-27T14:33:18.514" v="64303" actId="478"/>
          <ac:picMkLst>
            <pc:docMk/>
            <pc:sldMk cId="571589280" sldId="348"/>
            <ac:picMk id="11" creationId="{B2E8C9F1-0543-4505-AED1-3AAF2B4B64F2}"/>
          </ac:picMkLst>
        </pc:picChg>
        <pc:picChg chg="del mod ord">
          <ac:chgData name="li bo" userId="86e360d6c7446f46" providerId="LiveId" clId="{53DB0FCD-A184-457E-BE80-D47C5C6730D9}" dt="2022-08-27T14:34:53.506" v="64317" actId="478"/>
          <ac:picMkLst>
            <pc:docMk/>
            <pc:sldMk cId="571589280" sldId="348"/>
            <ac:picMk id="13" creationId="{6CE2E860-279D-4A12-BF68-FC6876444F1E}"/>
          </ac:picMkLst>
        </pc:picChg>
        <pc:picChg chg="del mod ord">
          <ac:chgData name="li bo" userId="86e360d6c7446f46" providerId="LiveId" clId="{53DB0FCD-A184-457E-BE80-D47C5C6730D9}" dt="2022-08-27T14:35:22.533" v="64331" actId="478"/>
          <ac:picMkLst>
            <pc:docMk/>
            <pc:sldMk cId="571589280" sldId="348"/>
            <ac:picMk id="16" creationId="{D4B5F1EA-3C44-496F-AFB7-E464DB2FCECF}"/>
          </ac:picMkLst>
        </pc:picChg>
        <pc:picChg chg="del mod ord">
          <ac:chgData name="li bo" userId="86e360d6c7446f46" providerId="LiveId" clId="{53DB0FCD-A184-457E-BE80-D47C5C6730D9}" dt="2022-08-27T16:33:06.309" v="66549" actId="478"/>
          <ac:picMkLst>
            <pc:docMk/>
            <pc:sldMk cId="571589280" sldId="348"/>
            <ac:picMk id="19" creationId="{C87B89E7-AE5E-411B-92DA-3B4CE6C0DF85}"/>
          </ac:picMkLst>
        </pc:picChg>
        <pc:picChg chg="add del mod">
          <ac:chgData name="li bo" userId="86e360d6c7446f46" providerId="LiveId" clId="{53DB0FCD-A184-457E-BE80-D47C5C6730D9}" dt="2022-08-27T14:40:14.142" v="64358" actId="478"/>
          <ac:picMkLst>
            <pc:docMk/>
            <pc:sldMk cId="571589280" sldId="348"/>
            <ac:picMk id="23" creationId="{1A13E8A6-A504-4691-B2C1-0BB26FC554ED}"/>
          </ac:picMkLst>
        </pc:picChg>
        <pc:picChg chg="add mod">
          <ac:chgData name="li bo" userId="86e360d6c7446f46" providerId="LiveId" clId="{53DB0FCD-A184-457E-BE80-D47C5C6730D9}" dt="2022-10-18T14:46:24.810" v="81164" actId="1076"/>
          <ac:picMkLst>
            <pc:docMk/>
            <pc:sldMk cId="571589280" sldId="348"/>
            <ac:picMk id="25" creationId="{71D79F1E-0971-429A-B038-699CDB5A894D}"/>
          </ac:picMkLst>
        </pc:picChg>
        <pc:picChg chg="del mod ord">
          <ac:chgData name="li bo" userId="86e360d6c7446f46" providerId="LiveId" clId="{53DB0FCD-A184-457E-BE80-D47C5C6730D9}" dt="2022-10-18T14:28:59.996" v="81018" actId="478"/>
          <ac:picMkLst>
            <pc:docMk/>
            <pc:sldMk cId="571589280" sldId="348"/>
            <ac:picMk id="27" creationId="{5DB54170-F107-41C2-9F20-47B5B5030965}"/>
          </ac:picMkLst>
        </pc:picChg>
        <pc:picChg chg="del mod ord">
          <ac:chgData name="li bo" userId="86e360d6c7446f46" providerId="LiveId" clId="{53DB0FCD-A184-457E-BE80-D47C5C6730D9}" dt="2022-08-27T16:33:53.139" v="66599" actId="478"/>
          <ac:picMkLst>
            <pc:docMk/>
            <pc:sldMk cId="571589280" sldId="348"/>
            <ac:picMk id="29" creationId="{C79E4F3C-0C2B-4EE5-B6D7-D161996637B0}"/>
          </ac:picMkLst>
        </pc:picChg>
        <pc:picChg chg="mod ord">
          <ac:chgData name="li bo" userId="86e360d6c7446f46" providerId="LiveId" clId="{53DB0FCD-A184-457E-BE80-D47C5C6730D9}" dt="2022-08-27T16:32:57.218" v="66536" actId="962"/>
          <ac:picMkLst>
            <pc:docMk/>
            <pc:sldMk cId="571589280" sldId="348"/>
            <ac:picMk id="31" creationId="{66DF3E06-3031-4E63-9D68-2DE4FA41EDFE}"/>
          </ac:picMkLst>
        </pc:picChg>
        <pc:picChg chg="del mod ord">
          <ac:chgData name="li bo" userId="86e360d6c7446f46" providerId="LiveId" clId="{53DB0FCD-A184-457E-BE80-D47C5C6730D9}" dt="2022-08-27T16:33:19.549" v="66564" actId="478"/>
          <ac:picMkLst>
            <pc:docMk/>
            <pc:sldMk cId="571589280" sldId="348"/>
            <ac:picMk id="34" creationId="{16F2F8FD-442D-4A81-9B63-030D82EDECB2}"/>
          </ac:picMkLst>
        </pc:picChg>
        <pc:picChg chg="del mod ord">
          <ac:chgData name="li bo" userId="86e360d6c7446f46" providerId="LiveId" clId="{53DB0FCD-A184-457E-BE80-D47C5C6730D9}" dt="2022-10-18T14:45:47.249" v="81143" actId="478"/>
          <ac:picMkLst>
            <pc:docMk/>
            <pc:sldMk cId="571589280" sldId="348"/>
            <ac:picMk id="36" creationId="{772F9FC4-8059-43D0-BFFC-5A3B7F43A5DE}"/>
          </ac:picMkLst>
        </pc:picChg>
        <pc:picChg chg="del mod ord">
          <ac:chgData name="li bo" userId="86e360d6c7446f46" providerId="LiveId" clId="{53DB0FCD-A184-457E-BE80-D47C5C6730D9}" dt="2022-08-27T18:02:02.491" v="68158" actId="478"/>
          <ac:picMkLst>
            <pc:docMk/>
            <pc:sldMk cId="571589280" sldId="348"/>
            <ac:picMk id="40" creationId="{AEBD30E6-0DC7-4B50-A64F-B4B1EBF7D62D}"/>
          </ac:picMkLst>
        </pc:picChg>
        <pc:picChg chg="mod ord">
          <ac:chgData name="li bo" userId="86e360d6c7446f46" providerId="LiveId" clId="{53DB0FCD-A184-457E-BE80-D47C5C6730D9}" dt="2022-08-27T18:02:02.491" v="68160" actId="962"/>
          <ac:picMkLst>
            <pc:docMk/>
            <pc:sldMk cId="571589280" sldId="348"/>
            <ac:picMk id="44" creationId="{1930BE8D-2FF8-4C8D-B76E-57E1600467F5}"/>
          </ac:picMkLst>
        </pc:picChg>
        <pc:picChg chg="mod">
          <ac:chgData name="li bo" userId="86e360d6c7446f46" providerId="LiveId" clId="{53DB0FCD-A184-457E-BE80-D47C5C6730D9}" dt="2022-08-27T14:25:28.791" v="64056" actId="1076"/>
          <ac:picMkLst>
            <pc:docMk/>
            <pc:sldMk cId="571589280" sldId="348"/>
            <ac:picMk id="70" creationId="{333E6772-8374-495A-96D4-C1F515A36DF3}"/>
          </ac:picMkLst>
        </pc:picChg>
        <pc:picChg chg="del">
          <ac:chgData name="li bo" userId="86e360d6c7446f46" providerId="LiveId" clId="{53DB0FCD-A184-457E-BE80-D47C5C6730D9}" dt="2022-08-27T14:21:15.774" v="64032" actId="478"/>
          <ac:picMkLst>
            <pc:docMk/>
            <pc:sldMk cId="571589280" sldId="348"/>
            <ac:picMk id="131" creationId="{7FFA298A-31D8-4D7C-9045-681E0F1EB8E9}"/>
          </ac:picMkLst>
        </pc:picChg>
        <pc:picChg chg="del">
          <ac:chgData name="li bo" userId="86e360d6c7446f46" providerId="LiveId" clId="{53DB0FCD-A184-457E-BE80-D47C5C6730D9}" dt="2022-08-27T14:21:15.774" v="64032" actId="478"/>
          <ac:picMkLst>
            <pc:docMk/>
            <pc:sldMk cId="571589280" sldId="348"/>
            <ac:picMk id="134" creationId="{923D1C0C-B49A-42DF-9A0F-8D89532E0DE8}"/>
          </ac:picMkLst>
        </pc:picChg>
        <pc:picChg chg="del">
          <ac:chgData name="li bo" userId="86e360d6c7446f46" providerId="LiveId" clId="{53DB0FCD-A184-457E-BE80-D47C5C6730D9}" dt="2022-08-27T14:21:15.774" v="64032" actId="478"/>
          <ac:picMkLst>
            <pc:docMk/>
            <pc:sldMk cId="571589280" sldId="348"/>
            <ac:picMk id="148" creationId="{E4BFF572-F630-4D62-B642-345DF102EB9C}"/>
          </ac:picMkLst>
        </pc:picChg>
        <pc:picChg chg="del mod">
          <ac:chgData name="li bo" userId="86e360d6c7446f46" providerId="LiveId" clId="{53DB0FCD-A184-457E-BE80-D47C5C6730D9}" dt="2022-08-27T16:32:31.814" v="66499" actId="478"/>
          <ac:picMkLst>
            <pc:docMk/>
            <pc:sldMk cId="571589280" sldId="348"/>
            <ac:picMk id="157" creationId="{07CC18CC-E922-4CA3-A3A0-D84002E04445}"/>
          </ac:picMkLst>
        </pc:picChg>
        <pc:picChg chg="del mod">
          <ac:chgData name="li bo" userId="86e360d6c7446f46" providerId="LiveId" clId="{53DB0FCD-A184-457E-BE80-D47C5C6730D9}" dt="2022-08-27T16:32:43.492" v="66517" actId="478"/>
          <ac:picMkLst>
            <pc:docMk/>
            <pc:sldMk cId="571589280" sldId="348"/>
            <ac:picMk id="169" creationId="{9C217E9E-A1E1-458A-93E6-B12798F30B89}"/>
          </ac:picMkLst>
        </pc:pic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20" creationId="{91AF4376-87D2-4400-86A3-A477A1F99CAD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22" creationId="{14D87C46-4721-423D-87AF-0551A8AF3D81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38" creationId="{E342145A-00C7-4B89-8223-3F696BE04E0C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42" creationId="{E69DC5C3-F5D5-4A41-BA17-3AB156C8770D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47" creationId="{4015862D-0316-4031-BB14-D9347627C7CE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54" creationId="{594BE03B-999C-49E1-BFAC-275B1AF08487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57" creationId="{CF98B2D4-858D-4978-A766-953CB0B5A8D2}"/>
          </ac:cxnSpMkLst>
        </pc:cxnChg>
        <pc:cxnChg chg="mod">
          <ac:chgData name="li bo" userId="86e360d6c7446f46" providerId="LiveId" clId="{53DB0FCD-A184-457E-BE80-D47C5C6730D9}" dt="2022-08-27T14:21:16.890" v="64033" actId="478"/>
          <ac:cxnSpMkLst>
            <pc:docMk/>
            <pc:sldMk cId="571589280" sldId="348"/>
            <ac:cxnSpMk id="101" creationId="{4186BD3A-123E-45F9-A056-073A1F06ABBE}"/>
          </ac:cxnSpMkLst>
        </pc:cxnChg>
        <pc:cxnChg chg="mod">
          <ac:chgData name="li bo" userId="86e360d6c7446f46" providerId="LiveId" clId="{53DB0FCD-A184-457E-BE80-D47C5C6730D9}" dt="2022-08-27T14:21:16.890" v="64033" actId="478"/>
          <ac:cxnSpMkLst>
            <pc:docMk/>
            <pc:sldMk cId="571589280" sldId="348"/>
            <ac:cxnSpMk id="104" creationId="{C0E5FE6B-AB4F-46F5-9D90-FDFB3436FBF3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113" creationId="{12709199-9E8F-4108-B375-79CEE6DDEAE4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116" creationId="{8FF36669-87B3-4FD6-AF3F-B643F23F1C71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137" creationId="{3864D2B8-8827-4BF8-8DCE-D1753AB0D166}"/>
          </ac:cxnSpMkLst>
        </pc:cxnChg>
        <pc:cxnChg chg="mod">
          <ac:chgData name="li bo" userId="86e360d6c7446f46" providerId="LiveId" clId="{53DB0FCD-A184-457E-BE80-D47C5C6730D9}" dt="2022-08-27T14:21:15.774" v="64032" actId="478"/>
          <ac:cxnSpMkLst>
            <pc:docMk/>
            <pc:sldMk cId="571589280" sldId="348"/>
            <ac:cxnSpMk id="140" creationId="{CD7C87FF-1B40-414C-A0E1-A155B613CF9F}"/>
          </ac:cxnSpMkLst>
        </pc:cxnChg>
      </pc:sldChg>
      <pc:sldChg chg="addSp delSp modSp add mod modAnim">
        <pc:chgData name="li bo" userId="86e360d6c7446f46" providerId="LiveId" clId="{53DB0FCD-A184-457E-BE80-D47C5C6730D9}" dt="2022-10-19T02:07:25.041" v="81542" actId="962"/>
        <pc:sldMkLst>
          <pc:docMk/>
          <pc:sldMk cId="3343839045" sldId="349"/>
        </pc:sldMkLst>
        <pc:spChg chg="mod">
          <ac:chgData name="li bo" userId="86e360d6c7446f46" providerId="LiveId" clId="{53DB0FCD-A184-457E-BE80-D47C5C6730D9}" dt="2022-08-27T14:41:51.780" v="64400" actId="20577"/>
          <ac:spMkLst>
            <pc:docMk/>
            <pc:sldMk cId="3343839045" sldId="349"/>
            <ac:spMk id="2" creationId="{0C75C674-70A3-4942-B8AC-01028A4EC8A8}"/>
          </ac:spMkLst>
        </pc:spChg>
        <pc:spChg chg="del">
          <ac:chgData name="li bo" userId="86e360d6c7446f46" providerId="LiveId" clId="{53DB0FCD-A184-457E-BE80-D47C5C6730D9}" dt="2022-08-27T14:51:43.301" v="64420" actId="478"/>
          <ac:spMkLst>
            <pc:docMk/>
            <pc:sldMk cId="3343839045" sldId="349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7T14:51:44.433" v="64421" actId="478"/>
          <ac:spMkLst>
            <pc:docMk/>
            <pc:sldMk cId="3343839045" sldId="349"/>
            <ac:spMk id="5" creationId="{D81EEABC-CE6C-477E-A9B0-07AE4927E20B}"/>
          </ac:spMkLst>
        </pc:spChg>
        <pc:spChg chg="add mod">
          <ac:chgData name="li bo" userId="86e360d6c7446f46" providerId="LiveId" clId="{53DB0FCD-A184-457E-BE80-D47C5C6730D9}" dt="2022-08-27T15:31:26.494" v="65267" actId="14100"/>
          <ac:spMkLst>
            <pc:docMk/>
            <pc:sldMk cId="3343839045" sldId="349"/>
            <ac:spMk id="6" creationId="{7B8F748B-469F-4AC8-B6F9-0F79218A0648}"/>
          </ac:spMkLst>
        </pc:spChg>
        <pc:spChg chg="del ord">
          <ac:chgData name="li bo" userId="86e360d6c7446f46" providerId="LiveId" clId="{53DB0FCD-A184-457E-BE80-D47C5C6730D9}" dt="2022-08-27T16:34:47.413" v="66652" actId="478"/>
          <ac:spMkLst>
            <pc:docMk/>
            <pc:sldMk cId="3343839045" sldId="349"/>
            <ac:spMk id="53" creationId="{C0A0ADEA-978D-4EEF-B034-E69ED90BEC32}"/>
          </ac:spMkLst>
        </pc:spChg>
        <pc:spChg chg="del ord">
          <ac:chgData name="li bo" userId="86e360d6c7446f46" providerId="LiveId" clId="{53DB0FCD-A184-457E-BE80-D47C5C6730D9}" dt="2022-08-27T16:34:55.373" v="66673" actId="478"/>
          <ac:spMkLst>
            <pc:docMk/>
            <pc:sldMk cId="3343839045" sldId="349"/>
            <ac:spMk id="57" creationId="{9EAD3287-422A-42DA-94A0-CE8BFC2DF539}"/>
          </ac:spMkLst>
        </pc:spChg>
        <pc:spChg chg="del ord">
          <ac:chgData name="li bo" userId="86e360d6c7446f46" providerId="LiveId" clId="{53DB0FCD-A184-457E-BE80-D47C5C6730D9}" dt="2022-08-27T16:35:04.658" v="66692" actId="478"/>
          <ac:spMkLst>
            <pc:docMk/>
            <pc:sldMk cId="3343839045" sldId="349"/>
            <ac:spMk id="61" creationId="{8DD9D599-9F17-43A5-AC39-B5684B5F7D72}"/>
          </ac:spMkLst>
        </pc:spChg>
        <pc:spChg chg="del ord">
          <ac:chgData name="li bo" userId="86e360d6c7446f46" providerId="LiveId" clId="{53DB0FCD-A184-457E-BE80-D47C5C6730D9}" dt="2022-08-27T16:35:11.152" v="66712" actId="478"/>
          <ac:spMkLst>
            <pc:docMk/>
            <pc:sldMk cId="3343839045" sldId="349"/>
            <ac:spMk id="65" creationId="{5C9D9D7A-178E-4605-B472-AA393C24B932}"/>
          </ac:spMkLst>
        </pc:spChg>
        <pc:grpChg chg="add mod">
          <ac:chgData name="li bo" userId="86e360d6c7446f46" providerId="LiveId" clId="{53DB0FCD-A184-457E-BE80-D47C5C6730D9}" dt="2022-08-27T15:31:27.082" v="65328" actId="164"/>
          <ac:grpSpMkLst>
            <pc:docMk/>
            <pc:sldMk cId="3343839045" sldId="349"/>
            <ac:grpSpMk id="37" creationId="{63EED459-60C8-44E2-9C7B-6715EDA1206C}"/>
          </ac:grpSpMkLst>
        </pc:grpChg>
        <pc:grpChg chg="ord">
          <ac:chgData name="li bo" userId="86e360d6c7446f46" providerId="LiveId" clId="{53DB0FCD-A184-457E-BE80-D47C5C6730D9}" dt="2022-08-27T16:34:47.413" v="66651"/>
          <ac:grpSpMkLst>
            <pc:docMk/>
            <pc:sldMk cId="3343839045" sldId="349"/>
            <ac:grpSpMk id="56" creationId="{C3EA0881-B6A8-410A-9ABD-8D2E2CD7B148}"/>
          </ac:grpSpMkLst>
        </pc:grpChg>
        <pc:grpChg chg="ord">
          <ac:chgData name="li bo" userId="86e360d6c7446f46" providerId="LiveId" clId="{53DB0FCD-A184-457E-BE80-D47C5C6730D9}" dt="2022-08-27T16:34:55.373" v="66672"/>
          <ac:grpSpMkLst>
            <pc:docMk/>
            <pc:sldMk cId="3343839045" sldId="349"/>
            <ac:grpSpMk id="60" creationId="{8BA80896-CF8D-4073-8E8B-A206FB07B1D3}"/>
          </ac:grpSpMkLst>
        </pc:grpChg>
        <pc:grpChg chg="ord">
          <ac:chgData name="li bo" userId="86e360d6c7446f46" providerId="LiveId" clId="{53DB0FCD-A184-457E-BE80-D47C5C6730D9}" dt="2022-08-27T16:35:04.658" v="66691"/>
          <ac:grpSpMkLst>
            <pc:docMk/>
            <pc:sldMk cId="3343839045" sldId="349"/>
            <ac:grpSpMk id="64" creationId="{EC337E8F-80DF-4FFB-AEF9-50F9355FB673}"/>
          </ac:grpSpMkLst>
        </pc:grpChg>
        <pc:grpChg chg="ord">
          <ac:chgData name="li bo" userId="86e360d6c7446f46" providerId="LiveId" clId="{53DB0FCD-A184-457E-BE80-D47C5C6730D9}" dt="2022-08-27T16:35:11.152" v="66711"/>
          <ac:grpSpMkLst>
            <pc:docMk/>
            <pc:sldMk cId="3343839045" sldId="349"/>
            <ac:grpSpMk id="68" creationId="{82094760-370B-452F-8355-E6E36D72D30F}"/>
          </ac:grpSpMkLst>
        </pc:grpChg>
        <pc:picChg chg="mod ord">
          <ac:chgData name="li bo" userId="86e360d6c7446f46" providerId="LiveId" clId="{53DB0FCD-A184-457E-BE80-D47C5C6730D9}" dt="2022-10-19T02:07:25.041" v="81542" actId="962"/>
          <ac:picMkLst>
            <pc:docMk/>
            <pc:sldMk cId="3343839045" sldId="349"/>
            <ac:picMk id="5" creationId="{4E1751FB-940B-49CB-9E2D-E22A227742A4}"/>
          </ac:picMkLst>
        </pc:picChg>
        <pc:picChg chg="add del mod">
          <ac:chgData name="li bo" userId="86e360d6c7446f46" providerId="LiveId" clId="{53DB0FCD-A184-457E-BE80-D47C5C6730D9}" dt="2022-08-27T16:33:42.808" v="66581" actId="478"/>
          <ac:picMkLst>
            <pc:docMk/>
            <pc:sldMk cId="3343839045" sldId="349"/>
            <ac:picMk id="7" creationId="{01E7DBB4-8026-4955-83ED-E7A7055D31F9}"/>
          </ac:picMkLst>
        </pc:picChg>
        <pc:picChg chg="del mod">
          <ac:chgData name="li bo" userId="86e360d6c7446f46" providerId="LiveId" clId="{53DB0FCD-A184-457E-BE80-D47C5C6730D9}" dt="2022-08-27T16:34:14.416" v="66615" actId="478"/>
          <ac:picMkLst>
            <pc:docMk/>
            <pc:sldMk cId="3343839045" sldId="349"/>
            <ac:picMk id="9" creationId="{2BE4D1C1-A230-4395-A876-19010A1E8D0E}"/>
          </ac:picMkLst>
        </pc:picChg>
        <pc:picChg chg="add del mod">
          <ac:chgData name="li bo" userId="86e360d6c7446f46" providerId="LiveId" clId="{53DB0FCD-A184-457E-BE80-D47C5C6730D9}" dt="2022-08-27T15:05:21.804" v="64942" actId="478"/>
          <ac:picMkLst>
            <pc:docMk/>
            <pc:sldMk cId="3343839045" sldId="349"/>
            <ac:picMk id="10" creationId="{07546166-E55D-4461-8D1B-2A18BF91FA87}"/>
          </ac:picMkLst>
        </pc:picChg>
        <pc:picChg chg="del mod ord">
          <ac:chgData name="li bo" userId="86e360d6c7446f46" providerId="LiveId" clId="{53DB0FCD-A184-457E-BE80-D47C5C6730D9}" dt="2022-08-27T15:07:29.937" v="64957" actId="478"/>
          <ac:picMkLst>
            <pc:docMk/>
            <pc:sldMk cId="3343839045" sldId="349"/>
            <ac:picMk id="12" creationId="{C9CE5D10-35AA-44B1-922A-36C853391E7C}"/>
          </ac:picMkLst>
        </pc:picChg>
        <pc:picChg chg="del mod ord">
          <ac:chgData name="li bo" userId="86e360d6c7446f46" providerId="LiveId" clId="{53DB0FCD-A184-457E-BE80-D47C5C6730D9}" dt="2022-08-27T15:14:44.819" v="65125" actId="478"/>
          <ac:picMkLst>
            <pc:docMk/>
            <pc:sldMk cId="3343839045" sldId="349"/>
            <ac:picMk id="14" creationId="{DB2D467D-8C2D-41E1-AF21-A89529BD0382}"/>
          </ac:picMkLst>
        </pc:picChg>
        <pc:picChg chg="del mod">
          <ac:chgData name="li bo" userId="86e360d6c7446f46" providerId="LiveId" clId="{53DB0FCD-A184-457E-BE80-D47C5C6730D9}" dt="2022-08-27T15:27:28.874" v="65140" actId="478"/>
          <ac:picMkLst>
            <pc:docMk/>
            <pc:sldMk cId="3343839045" sldId="349"/>
            <ac:picMk id="16" creationId="{C62CDB26-9C25-43C0-A5B5-CA13271D1239}"/>
          </ac:picMkLst>
        </pc:picChg>
        <pc:picChg chg="add del mod">
          <ac:chgData name="li bo" userId="86e360d6c7446f46" providerId="LiveId" clId="{53DB0FCD-A184-457E-BE80-D47C5C6730D9}" dt="2022-08-27T15:10:20.073" v="65056" actId="478"/>
          <ac:picMkLst>
            <pc:docMk/>
            <pc:sldMk cId="3343839045" sldId="349"/>
            <ac:picMk id="17" creationId="{77F12D4C-FE93-4656-8586-3ADEF066525D}"/>
          </ac:picMkLst>
        </pc:picChg>
        <pc:picChg chg="del mod ord">
          <ac:chgData name="li bo" userId="86e360d6c7446f46" providerId="LiveId" clId="{53DB0FCD-A184-457E-BE80-D47C5C6730D9}" dt="2022-08-27T15:10:37.099" v="65070" actId="478"/>
          <ac:picMkLst>
            <pc:docMk/>
            <pc:sldMk cId="3343839045" sldId="349"/>
            <ac:picMk id="19" creationId="{3F5839EC-350E-484A-96B3-496F1618651F}"/>
          </ac:picMkLst>
        </pc:picChg>
        <pc:picChg chg="del mod ord">
          <ac:chgData name="li bo" userId="86e360d6c7446f46" providerId="LiveId" clId="{53DB0FCD-A184-457E-BE80-D47C5C6730D9}" dt="2022-08-27T15:13:13.775" v="65108" actId="478"/>
          <ac:picMkLst>
            <pc:docMk/>
            <pc:sldMk cId="3343839045" sldId="349"/>
            <ac:picMk id="21" creationId="{197F4208-F2A6-45C2-B75F-F0038A193237}"/>
          </ac:picMkLst>
        </pc:picChg>
        <pc:picChg chg="add del mod">
          <ac:chgData name="li bo" userId="86e360d6c7446f46" providerId="LiveId" clId="{53DB0FCD-A184-457E-BE80-D47C5C6730D9}" dt="2022-08-27T15:27:29.639" v="65141" actId="478"/>
          <ac:picMkLst>
            <pc:docMk/>
            <pc:sldMk cId="3343839045" sldId="349"/>
            <ac:picMk id="22" creationId="{3B277BD9-448F-4C50-A3D7-E62E5E03FD54}"/>
          </ac:picMkLst>
        </pc:picChg>
        <pc:picChg chg="del mod ord">
          <ac:chgData name="li bo" userId="86e360d6c7446f46" providerId="LiveId" clId="{53DB0FCD-A184-457E-BE80-D47C5C6730D9}" dt="2022-08-27T15:27:28.350" v="65139" actId="478"/>
          <ac:picMkLst>
            <pc:docMk/>
            <pc:sldMk cId="3343839045" sldId="349"/>
            <ac:picMk id="24" creationId="{55397F93-BE2C-480A-BBF8-3E11F31CF7ED}"/>
          </ac:picMkLst>
        </pc:picChg>
        <pc:picChg chg="del mod ord">
          <ac:chgData name="li bo" userId="86e360d6c7446f46" providerId="LiveId" clId="{53DB0FCD-A184-457E-BE80-D47C5C6730D9}" dt="2022-08-27T15:27:27.550" v="65138" actId="478"/>
          <ac:picMkLst>
            <pc:docMk/>
            <pc:sldMk cId="3343839045" sldId="349"/>
            <ac:picMk id="26" creationId="{B274A169-9058-48D8-856E-C20240ABF74A}"/>
          </ac:picMkLst>
        </pc:picChg>
        <pc:picChg chg="add del mod">
          <ac:chgData name="li bo" userId="86e360d6c7446f46" providerId="LiveId" clId="{53DB0FCD-A184-457E-BE80-D47C5C6730D9}" dt="2022-08-27T15:31:27.082" v="65328" actId="164"/>
          <ac:picMkLst>
            <pc:docMk/>
            <pc:sldMk cId="3343839045" sldId="349"/>
            <ac:picMk id="28" creationId="{BE850D7E-B472-4222-A362-74E3D2058DE1}"/>
          </ac:picMkLst>
        </pc:picChg>
        <pc:picChg chg="add del mod">
          <ac:chgData name="li bo" userId="86e360d6c7446f46" providerId="LiveId" clId="{53DB0FCD-A184-457E-BE80-D47C5C6730D9}" dt="2022-08-27T16:34:47.413" v="66649" actId="478"/>
          <ac:picMkLst>
            <pc:docMk/>
            <pc:sldMk cId="3343839045" sldId="349"/>
            <ac:picMk id="30" creationId="{991919E6-6435-4153-A7E9-C47C23DC8007}"/>
          </ac:picMkLst>
        </pc:picChg>
        <pc:picChg chg="add del mod">
          <ac:chgData name="li bo" userId="86e360d6c7446f46" providerId="LiveId" clId="{53DB0FCD-A184-457E-BE80-D47C5C6730D9}" dt="2022-08-27T15:31:26.905" v="65308"/>
          <ac:picMkLst>
            <pc:docMk/>
            <pc:sldMk cId="3343839045" sldId="349"/>
            <ac:picMk id="31" creationId="{19026383-75AA-47E4-A111-75FE008D1F01}"/>
          </ac:picMkLst>
        </pc:picChg>
        <pc:picChg chg="add del mod ord">
          <ac:chgData name="li bo" userId="86e360d6c7446f46" providerId="LiveId" clId="{53DB0FCD-A184-457E-BE80-D47C5C6730D9}" dt="2022-08-27T16:35:11.136" v="66709" actId="478"/>
          <ac:picMkLst>
            <pc:docMk/>
            <pc:sldMk cId="3343839045" sldId="349"/>
            <ac:picMk id="33" creationId="{B5DD15A2-CDFF-494D-8886-9DF72A53EB30}"/>
          </ac:picMkLst>
        </pc:picChg>
        <pc:picChg chg="add del mod">
          <ac:chgData name="li bo" userId="86e360d6c7446f46" providerId="LiveId" clId="{53DB0FCD-A184-457E-BE80-D47C5C6730D9}" dt="2022-08-27T15:31:27.051" v="65327"/>
          <ac:picMkLst>
            <pc:docMk/>
            <pc:sldMk cId="3343839045" sldId="349"/>
            <ac:picMk id="34" creationId="{7984DB14-2487-489F-8175-260B4811845F}"/>
          </ac:picMkLst>
        </pc:picChg>
        <pc:picChg chg="add del mod ord">
          <ac:chgData name="li bo" userId="86e360d6c7446f46" providerId="LiveId" clId="{53DB0FCD-A184-457E-BE80-D47C5C6730D9}" dt="2022-08-27T16:35:04.658" v="66689" actId="478"/>
          <ac:picMkLst>
            <pc:docMk/>
            <pc:sldMk cId="3343839045" sldId="349"/>
            <ac:picMk id="36" creationId="{0FB71CB7-8CD0-4FE4-AB54-F5A6949839A5}"/>
          </ac:picMkLst>
        </pc:picChg>
        <pc:picChg chg="add del mod">
          <ac:chgData name="li bo" userId="86e360d6c7446f46" providerId="LiveId" clId="{53DB0FCD-A184-457E-BE80-D47C5C6730D9}" dt="2022-08-27T15:32:56.612" v="65342" actId="478"/>
          <ac:picMkLst>
            <pc:docMk/>
            <pc:sldMk cId="3343839045" sldId="349"/>
            <ac:picMk id="38" creationId="{FCD69FCA-9BC1-4DCF-81D9-38D84B6D67C9}"/>
          </ac:picMkLst>
        </pc:picChg>
        <pc:picChg chg="del mod ord">
          <ac:chgData name="li bo" userId="86e360d6c7446f46" providerId="LiveId" clId="{53DB0FCD-A184-457E-BE80-D47C5C6730D9}" dt="2022-08-27T15:33:04.458" v="65356" actId="478"/>
          <ac:picMkLst>
            <pc:docMk/>
            <pc:sldMk cId="3343839045" sldId="349"/>
            <ac:picMk id="40" creationId="{B13B5001-FC8F-439B-B201-EDFCBEB93B13}"/>
          </ac:picMkLst>
        </pc:picChg>
        <pc:picChg chg="del mod ord">
          <ac:chgData name="li bo" userId="86e360d6c7446f46" providerId="LiveId" clId="{53DB0FCD-A184-457E-BE80-D47C5C6730D9}" dt="2022-08-27T15:33:52.689" v="65373" actId="478"/>
          <ac:picMkLst>
            <pc:docMk/>
            <pc:sldMk cId="3343839045" sldId="349"/>
            <ac:picMk id="42" creationId="{1C4E54F2-8683-41F5-A751-AA8480512DBD}"/>
          </ac:picMkLst>
        </pc:picChg>
        <pc:picChg chg="del mod ord">
          <ac:chgData name="li bo" userId="86e360d6c7446f46" providerId="LiveId" clId="{53DB0FCD-A184-457E-BE80-D47C5C6730D9}" dt="2022-08-27T15:34:14.830" v="65391" actId="478"/>
          <ac:picMkLst>
            <pc:docMk/>
            <pc:sldMk cId="3343839045" sldId="349"/>
            <ac:picMk id="44" creationId="{A9B91530-22D0-4C2F-AA62-E437489157B1}"/>
          </ac:picMkLst>
        </pc:picChg>
        <pc:picChg chg="del mod ord">
          <ac:chgData name="li bo" userId="86e360d6c7446f46" providerId="LiveId" clId="{53DB0FCD-A184-457E-BE80-D47C5C6730D9}" dt="2022-08-27T16:41:28.624" v="66772" actId="478"/>
          <ac:picMkLst>
            <pc:docMk/>
            <pc:sldMk cId="3343839045" sldId="349"/>
            <ac:picMk id="46" creationId="{09AB05FA-7E22-4CA5-AF0D-5E69A6434BA3}"/>
          </ac:picMkLst>
        </pc:picChg>
        <pc:picChg chg="del mod ord">
          <ac:chgData name="li bo" userId="86e360d6c7446f46" providerId="LiveId" clId="{53DB0FCD-A184-457E-BE80-D47C5C6730D9}" dt="2022-10-19T02:07:25.041" v="81540" actId="478"/>
          <ac:picMkLst>
            <pc:docMk/>
            <pc:sldMk cId="3343839045" sldId="349"/>
            <ac:picMk id="48" creationId="{5B69D923-CA7A-4E88-84F6-AD3183768A85}"/>
          </ac:picMkLst>
        </pc:picChg>
        <pc:picChg chg="del mod ord">
          <ac:chgData name="li bo" userId="86e360d6c7446f46" providerId="LiveId" clId="{53DB0FCD-A184-457E-BE80-D47C5C6730D9}" dt="2022-08-27T16:34:30.829" v="66631" actId="478"/>
          <ac:picMkLst>
            <pc:docMk/>
            <pc:sldMk cId="3343839045" sldId="349"/>
            <ac:picMk id="50" creationId="{4E6F93C7-6F88-440F-A711-6EAFB29764F4}"/>
          </ac:picMkLst>
        </pc:picChg>
        <pc:picChg chg="mod ord">
          <ac:chgData name="li bo" userId="86e360d6c7446f46" providerId="LiveId" clId="{53DB0FCD-A184-457E-BE80-D47C5C6730D9}" dt="2022-08-27T16:34:30.829" v="66633" actId="962"/>
          <ac:picMkLst>
            <pc:docMk/>
            <pc:sldMk cId="3343839045" sldId="349"/>
            <ac:picMk id="52" creationId="{27C64C7C-FC67-4FB2-895A-AAAC52554204}"/>
          </ac:picMkLst>
        </pc:picChg>
        <pc:picChg chg="del mod ord">
          <ac:chgData name="li bo" userId="86e360d6c7446f46" providerId="LiveId" clId="{53DB0FCD-A184-457E-BE80-D47C5C6730D9}" dt="2022-08-27T16:34:55.373" v="66670" actId="478"/>
          <ac:picMkLst>
            <pc:docMk/>
            <pc:sldMk cId="3343839045" sldId="349"/>
            <ac:picMk id="55" creationId="{74D857BA-01D1-4104-84B7-A677475F89A9}"/>
          </ac:picMkLst>
        </pc:picChg>
        <pc:picChg chg="mod ord">
          <ac:chgData name="li bo" userId="86e360d6c7446f46" providerId="LiveId" clId="{53DB0FCD-A184-457E-BE80-D47C5C6730D9}" dt="2022-08-27T16:34:55.373" v="66675" actId="962"/>
          <ac:picMkLst>
            <pc:docMk/>
            <pc:sldMk cId="3343839045" sldId="349"/>
            <ac:picMk id="59" creationId="{73B0703D-553B-4C24-8F81-D0A42E4A7AB8}"/>
          </ac:picMkLst>
        </pc:picChg>
        <pc:picChg chg="mod ord">
          <ac:chgData name="li bo" userId="86e360d6c7446f46" providerId="LiveId" clId="{53DB0FCD-A184-457E-BE80-D47C5C6730D9}" dt="2022-08-27T16:35:04.658" v="66694" actId="962"/>
          <ac:picMkLst>
            <pc:docMk/>
            <pc:sldMk cId="3343839045" sldId="349"/>
            <ac:picMk id="63" creationId="{8805565A-6533-4854-825C-B25C7BF13CF9}"/>
          </ac:picMkLst>
        </pc:picChg>
        <pc:picChg chg="mod ord">
          <ac:chgData name="li bo" userId="86e360d6c7446f46" providerId="LiveId" clId="{53DB0FCD-A184-457E-BE80-D47C5C6730D9}" dt="2022-08-27T16:35:11.152" v="66714" actId="962"/>
          <ac:picMkLst>
            <pc:docMk/>
            <pc:sldMk cId="3343839045" sldId="349"/>
            <ac:picMk id="67" creationId="{962D99D2-CC2E-4D1B-95CF-80C45B6BB50B}"/>
          </ac:picMkLst>
        </pc:picChg>
        <pc:picChg chg="del mod ord">
          <ac:chgData name="li bo" userId="86e360d6c7446f46" providerId="LiveId" clId="{53DB0FCD-A184-457E-BE80-D47C5C6730D9}" dt="2022-08-27T17:00:40.573" v="67034" actId="478"/>
          <ac:picMkLst>
            <pc:docMk/>
            <pc:sldMk cId="3343839045" sldId="349"/>
            <ac:picMk id="70" creationId="{C517B1A5-9E3E-44B0-891C-7ABAA357EB4E}"/>
          </ac:picMkLst>
        </pc:picChg>
        <pc:picChg chg="mod ord">
          <ac:chgData name="li bo" userId="86e360d6c7446f46" providerId="LiveId" clId="{53DB0FCD-A184-457E-BE80-D47C5C6730D9}" dt="2022-08-27T17:00:40.573" v="67036" actId="962"/>
          <ac:picMkLst>
            <pc:docMk/>
            <pc:sldMk cId="3343839045" sldId="349"/>
            <ac:picMk id="72" creationId="{B4BC4005-1B2F-4180-B48A-947B4001F5A4}"/>
          </ac:picMkLst>
        </pc:picChg>
      </pc:sldChg>
      <pc:sldChg chg="addSp delSp modSp add mod modAnim">
        <pc:chgData name="li bo" userId="86e360d6c7446f46" providerId="LiveId" clId="{53DB0FCD-A184-457E-BE80-D47C5C6730D9}" dt="2022-09-22T13:30:50.649" v="78953"/>
        <pc:sldMkLst>
          <pc:docMk/>
          <pc:sldMk cId="3914837508" sldId="350"/>
        </pc:sldMkLst>
        <pc:spChg chg="mod">
          <ac:chgData name="li bo" userId="86e360d6c7446f46" providerId="LiveId" clId="{53DB0FCD-A184-457E-BE80-D47C5C6730D9}" dt="2022-08-31T09:20:01.206" v="78109" actId="207"/>
          <ac:spMkLst>
            <pc:docMk/>
            <pc:sldMk cId="3914837508" sldId="350"/>
            <ac:spMk id="6" creationId="{7B8F748B-469F-4AC8-B6F9-0F79218A0648}"/>
          </ac:spMkLst>
        </pc:spChg>
        <pc:picChg chg="del mod ord">
          <ac:chgData name="li bo" userId="86e360d6c7446f46" providerId="LiveId" clId="{53DB0FCD-A184-457E-BE80-D47C5C6730D9}" dt="2022-08-27T16:42:18.150" v="66804" actId="478"/>
          <ac:picMkLst>
            <pc:docMk/>
            <pc:sldMk cId="3914837508" sldId="350"/>
            <ac:picMk id="4" creationId="{D0021BEB-5751-4938-B132-761E243DB306}"/>
          </ac:picMkLst>
        </pc:picChg>
        <pc:picChg chg="del">
          <ac:chgData name="li bo" userId="86e360d6c7446f46" providerId="LiveId" clId="{53DB0FCD-A184-457E-BE80-D47C5C6730D9}" dt="2022-08-27T15:27:17.899" v="65133" actId="478"/>
          <ac:picMkLst>
            <pc:docMk/>
            <pc:sldMk cId="3914837508" sldId="350"/>
            <ac:picMk id="7" creationId="{01E7DBB4-8026-4955-83ED-E7A7055D31F9}"/>
          </ac:picMkLst>
        </pc:picChg>
        <pc:picChg chg="del mod ord">
          <ac:chgData name="li bo" userId="86e360d6c7446f46" providerId="LiveId" clId="{53DB0FCD-A184-457E-BE80-D47C5C6730D9}" dt="2022-08-27T15:37:43.586" v="65461" actId="478"/>
          <ac:picMkLst>
            <pc:docMk/>
            <pc:sldMk cId="3914837508" sldId="350"/>
            <ac:picMk id="8" creationId="{7542CAA4-C20B-4271-8168-2C5EE822BAA8}"/>
          </ac:picMkLst>
        </pc:picChg>
        <pc:picChg chg="del">
          <ac:chgData name="li bo" userId="86e360d6c7446f46" providerId="LiveId" clId="{53DB0FCD-A184-457E-BE80-D47C5C6730D9}" dt="2022-08-27T15:27:19.323" v="65134" actId="478"/>
          <ac:picMkLst>
            <pc:docMk/>
            <pc:sldMk cId="3914837508" sldId="350"/>
            <ac:picMk id="9" creationId="{2BE4D1C1-A230-4395-A876-19010A1E8D0E}"/>
          </ac:picMkLst>
        </pc:picChg>
        <pc:picChg chg="add del mod">
          <ac:chgData name="li bo" userId="86e360d6c7446f46" providerId="LiveId" clId="{53DB0FCD-A184-457E-BE80-D47C5C6730D9}" dt="2022-08-27T15:33:59.129" v="65379"/>
          <ac:picMkLst>
            <pc:docMk/>
            <pc:sldMk cId="3914837508" sldId="350"/>
            <ac:picMk id="10" creationId="{8B3A1BBF-B8F6-4145-B37E-F3482943DC74}"/>
          </ac:picMkLst>
        </pc:picChg>
        <pc:picChg chg="add del mod">
          <ac:chgData name="li bo" userId="86e360d6c7446f46" providerId="LiveId" clId="{53DB0FCD-A184-457E-BE80-D47C5C6730D9}" dt="2022-08-27T15:41:23.742" v="65491" actId="478"/>
          <ac:picMkLst>
            <pc:docMk/>
            <pc:sldMk cId="3914837508" sldId="350"/>
            <ac:picMk id="11" creationId="{5A4926A0-5C70-44F4-B9F7-9813A98260E8}"/>
          </ac:picMkLst>
        </pc:picChg>
        <pc:picChg chg="del mod ord">
          <ac:chgData name="li bo" userId="86e360d6c7446f46" providerId="LiveId" clId="{53DB0FCD-A184-457E-BE80-D47C5C6730D9}" dt="2022-08-27T15:38:01.272" v="65476" actId="478"/>
          <ac:picMkLst>
            <pc:docMk/>
            <pc:sldMk cId="3914837508" sldId="350"/>
            <ac:picMk id="13" creationId="{E9928096-2538-4AEF-A4B5-FC6628A39210}"/>
          </ac:picMkLst>
        </pc:picChg>
        <pc:picChg chg="del mod ord">
          <ac:chgData name="li bo" userId="86e360d6c7446f46" providerId="LiveId" clId="{53DB0FCD-A184-457E-BE80-D47C5C6730D9}" dt="2022-08-27T16:42:29.231" v="66820" actId="478"/>
          <ac:picMkLst>
            <pc:docMk/>
            <pc:sldMk cId="3914837508" sldId="350"/>
            <ac:picMk id="15" creationId="{C7FD006A-BF3B-46AC-A047-CE9DD0FA7029}"/>
          </ac:picMkLst>
        </pc:picChg>
        <pc:picChg chg="mod">
          <ac:chgData name="li bo" userId="86e360d6c7446f46" providerId="LiveId" clId="{53DB0FCD-A184-457E-BE80-D47C5C6730D9}" dt="2022-08-27T15:35:16.017" v="65414" actId="1076"/>
          <ac:picMkLst>
            <pc:docMk/>
            <pc:sldMk cId="3914837508" sldId="350"/>
            <ac:picMk id="16" creationId="{C62CDB26-9C25-43C0-A5B5-CA13271D1239}"/>
          </ac:picMkLst>
        </pc:picChg>
        <pc:picChg chg="del mod ord">
          <ac:chgData name="li bo" userId="86e360d6c7446f46" providerId="LiveId" clId="{53DB0FCD-A184-457E-BE80-D47C5C6730D9}" dt="2022-08-27T15:44:43.436" v="65505" actId="478"/>
          <ac:picMkLst>
            <pc:docMk/>
            <pc:sldMk cId="3914837508" sldId="350"/>
            <ac:picMk id="18" creationId="{9F9D6983-C3D2-46DC-A900-ADABFFB3EE47}"/>
          </ac:picMkLst>
        </pc:picChg>
        <pc:picChg chg="del mod ord">
          <ac:chgData name="li bo" userId="86e360d6c7446f46" providerId="LiveId" clId="{53DB0FCD-A184-457E-BE80-D47C5C6730D9}" dt="2022-08-27T15:45:22.138" v="65520" actId="478"/>
          <ac:picMkLst>
            <pc:docMk/>
            <pc:sldMk cId="3914837508" sldId="350"/>
            <ac:picMk id="20" creationId="{13767F5C-DC31-426C-BA81-6AAD3A2BAE0A}"/>
          </ac:picMkLst>
        </pc:picChg>
        <pc:picChg chg="del mod">
          <ac:chgData name="li bo" userId="86e360d6c7446f46" providerId="LiveId" clId="{53DB0FCD-A184-457E-BE80-D47C5C6730D9}" dt="2022-08-27T15:37:07.507" v="65445" actId="478"/>
          <ac:picMkLst>
            <pc:docMk/>
            <pc:sldMk cId="3914837508" sldId="350"/>
            <ac:picMk id="22" creationId="{3B277BD9-448F-4C50-A3D7-E62E5E03FD54}"/>
          </ac:picMkLst>
        </pc:picChg>
        <pc:picChg chg="del mod ord">
          <ac:chgData name="li bo" userId="86e360d6c7446f46" providerId="LiveId" clId="{53DB0FCD-A184-457E-BE80-D47C5C6730D9}" dt="2022-08-27T15:46:13.351" v="65540" actId="478"/>
          <ac:picMkLst>
            <pc:docMk/>
            <pc:sldMk cId="3914837508" sldId="350"/>
            <ac:picMk id="23" creationId="{C4151E3D-6FA3-4502-B6A2-328BE25191A1}"/>
          </ac:picMkLst>
        </pc:picChg>
        <pc:picChg chg="del mod">
          <ac:chgData name="li bo" userId="86e360d6c7446f46" providerId="LiveId" clId="{53DB0FCD-A184-457E-BE80-D47C5C6730D9}" dt="2022-08-27T15:35:51.227" v="65430" actId="478"/>
          <ac:picMkLst>
            <pc:docMk/>
            <pc:sldMk cId="3914837508" sldId="350"/>
            <ac:picMk id="24" creationId="{55397F93-BE2C-480A-BBF8-3E11F31CF7ED}"/>
          </ac:picMkLst>
        </pc:picChg>
        <pc:picChg chg="del">
          <ac:chgData name="li bo" userId="86e360d6c7446f46" providerId="LiveId" clId="{53DB0FCD-A184-457E-BE80-D47C5C6730D9}" dt="2022-08-27T15:27:22.536" v="65137" actId="478"/>
          <ac:picMkLst>
            <pc:docMk/>
            <pc:sldMk cId="3914837508" sldId="350"/>
            <ac:picMk id="26" creationId="{B274A169-9058-48D8-856E-C20240ABF74A}"/>
          </ac:picMkLst>
        </pc:picChg>
        <pc:picChg chg="add del mod">
          <ac:chgData name="li bo" userId="86e360d6c7446f46" providerId="LiveId" clId="{53DB0FCD-A184-457E-BE80-D47C5C6730D9}" dt="2022-08-27T15:46:55.948" v="65547" actId="478"/>
          <ac:picMkLst>
            <pc:docMk/>
            <pc:sldMk cId="3914837508" sldId="350"/>
            <ac:picMk id="27" creationId="{656EDA8C-2DA0-4A5A-9D7C-8B2B080CDF8F}"/>
          </ac:picMkLst>
        </pc:picChg>
        <pc:picChg chg="del mod ord">
          <ac:chgData name="li bo" userId="86e360d6c7446f46" providerId="LiveId" clId="{53DB0FCD-A184-457E-BE80-D47C5C6730D9}" dt="2022-08-27T16:42:00.614" v="66787" actId="478"/>
          <ac:picMkLst>
            <pc:docMk/>
            <pc:sldMk cId="3914837508" sldId="350"/>
            <ac:picMk id="29" creationId="{A6984A99-99AE-4010-8644-2F337CF1C2AD}"/>
          </ac:picMkLst>
        </pc:picChg>
        <pc:picChg chg="add mod ord">
          <ac:chgData name="li bo" userId="86e360d6c7446f46" providerId="LiveId" clId="{53DB0FCD-A184-457E-BE80-D47C5C6730D9}" dt="2022-08-27T16:07:19.484" v="66058" actId="1076"/>
          <ac:picMkLst>
            <pc:docMk/>
            <pc:sldMk cId="3914837508" sldId="350"/>
            <ac:picMk id="31" creationId="{68BD9E93-0232-4BA6-975C-A745077BB0CC}"/>
          </ac:picMkLst>
        </pc:picChg>
        <pc:picChg chg="del mod">
          <ac:chgData name="li bo" userId="86e360d6c7446f46" providerId="LiveId" clId="{53DB0FCD-A184-457E-BE80-D47C5C6730D9}" dt="2022-08-27T16:01:00.876" v="65962" actId="478"/>
          <ac:picMkLst>
            <pc:docMk/>
            <pc:sldMk cId="3914837508" sldId="350"/>
            <ac:picMk id="33" creationId="{4D5A9C6E-C8C9-4702-9643-584E1CCBE13D}"/>
          </ac:picMkLst>
        </pc:picChg>
        <pc:picChg chg="del mod ord">
          <ac:chgData name="li bo" userId="86e360d6c7446f46" providerId="LiveId" clId="{53DB0FCD-A184-457E-BE80-D47C5C6730D9}" dt="2022-08-27T16:02:05.487" v="65978" actId="478"/>
          <ac:picMkLst>
            <pc:docMk/>
            <pc:sldMk cId="3914837508" sldId="350"/>
            <ac:picMk id="35" creationId="{D99047A6-8595-4247-A79E-CA433CCC6BB1}"/>
          </ac:picMkLst>
        </pc:picChg>
        <pc:picChg chg="del mod ord">
          <ac:chgData name="li bo" userId="86e360d6c7446f46" providerId="LiveId" clId="{53DB0FCD-A184-457E-BE80-D47C5C6730D9}" dt="2022-08-27T16:02:29.252" v="65992" actId="478"/>
          <ac:picMkLst>
            <pc:docMk/>
            <pc:sldMk cId="3914837508" sldId="350"/>
            <ac:picMk id="37" creationId="{26193114-9A70-452D-9F73-BE16C7D69E4D}"/>
          </ac:picMkLst>
        </pc:picChg>
        <pc:picChg chg="del mod ord">
          <ac:chgData name="li bo" userId="86e360d6c7446f46" providerId="LiveId" clId="{53DB0FCD-A184-457E-BE80-D47C5C6730D9}" dt="2022-08-27T16:42:44.321" v="66834" actId="478"/>
          <ac:picMkLst>
            <pc:docMk/>
            <pc:sldMk cId="3914837508" sldId="350"/>
            <ac:picMk id="39" creationId="{2C2DD495-6F30-421B-B880-D46AF612CA41}"/>
          </ac:picMkLst>
        </pc:picChg>
        <pc:picChg chg="del mod ord">
          <ac:chgData name="li bo" userId="86e360d6c7446f46" providerId="LiveId" clId="{53DB0FCD-A184-457E-BE80-D47C5C6730D9}" dt="2022-08-27T17:00:18.037" v="67020" actId="478"/>
          <ac:picMkLst>
            <pc:docMk/>
            <pc:sldMk cId="3914837508" sldId="350"/>
            <ac:picMk id="41" creationId="{FEA05C9D-FD28-4A42-9D85-26A728101EA7}"/>
          </ac:picMkLst>
        </pc:picChg>
        <pc:picChg chg="mod ord">
          <ac:chgData name="li bo" userId="86e360d6c7446f46" providerId="LiveId" clId="{53DB0FCD-A184-457E-BE80-D47C5C6730D9}" dt="2022-08-27T16:42:18.150" v="66806" actId="962"/>
          <ac:picMkLst>
            <pc:docMk/>
            <pc:sldMk cId="3914837508" sldId="350"/>
            <ac:picMk id="43" creationId="{3B19CC58-122C-4DEC-AE43-FDAC38511A6A}"/>
          </ac:picMkLst>
        </pc:picChg>
        <pc:picChg chg="mod ord">
          <ac:chgData name="li bo" userId="86e360d6c7446f46" providerId="LiveId" clId="{53DB0FCD-A184-457E-BE80-D47C5C6730D9}" dt="2022-08-27T16:42:29.231" v="66822" actId="962"/>
          <ac:picMkLst>
            <pc:docMk/>
            <pc:sldMk cId="3914837508" sldId="350"/>
            <ac:picMk id="45" creationId="{CD23B678-1A1A-47B3-97A8-B333E20116FB}"/>
          </ac:picMkLst>
        </pc:picChg>
        <pc:picChg chg="mod ord">
          <ac:chgData name="li bo" userId="86e360d6c7446f46" providerId="LiveId" clId="{53DB0FCD-A184-457E-BE80-D47C5C6730D9}" dt="2022-08-27T16:42:44.321" v="66836" actId="962"/>
          <ac:picMkLst>
            <pc:docMk/>
            <pc:sldMk cId="3914837508" sldId="350"/>
            <ac:picMk id="47" creationId="{29311A0F-FBE6-48E8-8864-F0C0C0A19072}"/>
          </ac:picMkLst>
        </pc:picChg>
        <pc:picChg chg="mod ord">
          <ac:chgData name="li bo" userId="86e360d6c7446f46" providerId="LiveId" clId="{53DB0FCD-A184-457E-BE80-D47C5C6730D9}" dt="2022-08-27T17:00:18.037" v="67022" actId="962"/>
          <ac:picMkLst>
            <pc:docMk/>
            <pc:sldMk cId="3914837508" sldId="350"/>
            <ac:picMk id="49" creationId="{4B3B638E-9E1E-47C9-8EF5-509CA776D380}"/>
          </ac:picMkLst>
        </pc:picChg>
      </pc:sldChg>
      <pc:sldChg chg="addSp delSp modSp add mod modAnim">
        <pc:chgData name="li bo" userId="86e360d6c7446f46" providerId="LiveId" clId="{53DB0FCD-A184-457E-BE80-D47C5C6730D9}" dt="2022-10-18T14:55:51.646" v="81237" actId="962"/>
        <pc:sldMkLst>
          <pc:docMk/>
          <pc:sldMk cId="2293839535" sldId="351"/>
        </pc:sldMkLst>
        <pc:spChg chg="mod">
          <ac:chgData name="li bo" userId="86e360d6c7446f46" providerId="LiveId" clId="{53DB0FCD-A184-457E-BE80-D47C5C6730D9}" dt="2022-08-27T16:04:34.653" v="66021" actId="20577"/>
          <ac:spMkLst>
            <pc:docMk/>
            <pc:sldMk cId="2293839535" sldId="351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6:30:57.195" v="66464" actId="20577"/>
          <ac:spMkLst>
            <pc:docMk/>
            <pc:sldMk cId="2293839535" sldId="351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7T16:38:51.531" v="66760" actId="20577"/>
          <ac:spMkLst>
            <pc:docMk/>
            <pc:sldMk cId="2293839535" sldId="351"/>
            <ac:spMk id="11" creationId="{F59AAD14-ABDF-47AC-8566-BEA8CF874036}"/>
          </ac:spMkLst>
        </pc:spChg>
        <pc:spChg chg="add del">
          <ac:chgData name="li bo" userId="86e360d6c7446f46" providerId="LiveId" clId="{53DB0FCD-A184-457E-BE80-D47C5C6730D9}" dt="2022-08-27T16:28:47.994" v="66327" actId="22"/>
          <ac:spMkLst>
            <pc:docMk/>
            <pc:sldMk cId="2293839535" sldId="351"/>
            <ac:spMk id="13" creationId="{F04CD3BB-D98A-441C-8541-2C1B70BCA6B0}"/>
          </ac:spMkLst>
        </pc:spChg>
        <pc:spChg chg="add del mod">
          <ac:chgData name="li bo" userId="86e360d6c7446f46" providerId="LiveId" clId="{53DB0FCD-A184-457E-BE80-D47C5C6730D9}" dt="2022-08-27T17:59:31.773" v="68126" actId="478"/>
          <ac:spMkLst>
            <pc:docMk/>
            <pc:sldMk cId="2293839535" sldId="351"/>
            <ac:spMk id="20" creationId="{D9D5CBB0-7714-493A-AE82-897DD7D43639}"/>
          </ac:spMkLst>
        </pc:spChg>
        <pc:picChg chg="add mod">
          <ac:chgData name="li bo" userId="86e360d6c7446f46" providerId="LiveId" clId="{53DB0FCD-A184-457E-BE80-D47C5C6730D9}" dt="2022-08-27T16:38:18.746" v="66715" actId="1076"/>
          <ac:picMkLst>
            <pc:docMk/>
            <pc:sldMk cId="2293839535" sldId="351"/>
            <ac:picMk id="4" creationId="{37272558-6ACA-446F-A5CF-9F36CBDBEB44}"/>
          </ac:picMkLst>
        </pc:picChg>
        <pc:picChg chg="add mod ord">
          <ac:chgData name="li bo" userId="86e360d6c7446f46" providerId="LiveId" clId="{53DB0FCD-A184-457E-BE80-D47C5C6730D9}" dt="2022-08-27T16:27:20.500" v="66324" actId="167"/>
          <ac:picMkLst>
            <pc:docMk/>
            <pc:sldMk cId="2293839535" sldId="351"/>
            <ac:picMk id="6" creationId="{6DD9BEAD-FC86-40C8-A7FE-8656D71E87C4}"/>
          </ac:picMkLst>
        </pc:picChg>
        <pc:picChg chg="add mod">
          <ac:chgData name="li bo" userId="86e360d6c7446f46" providerId="LiveId" clId="{53DB0FCD-A184-457E-BE80-D47C5C6730D9}" dt="2022-08-27T17:20:08.715" v="67437" actId="1076"/>
          <ac:picMkLst>
            <pc:docMk/>
            <pc:sldMk cId="2293839535" sldId="351"/>
            <ac:picMk id="8" creationId="{DED74422-8FC5-4C85-9739-0010D198B9F0}"/>
          </ac:picMkLst>
        </pc:picChg>
        <pc:picChg chg="mod ord">
          <ac:chgData name="li bo" userId="86e360d6c7446f46" providerId="LiveId" clId="{53DB0FCD-A184-457E-BE80-D47C5C6730D9}" dt="2022-10-18T14:55:51.646" v="81237" actId="962"/>
          <ac:picMkLst>
            <pc:docMk/>
            <pc:sldMk cId="2293839535" sldId="351"/>
            <ac:picMk id="9" creationId="{EA7D5FAF-848C-4713-9176-B7CAE150EEE8}"/>
          </ac:picMkLst>
        </pc:picChg>
        <pc:picChg chg="add del mod">
          <ac:chgData name="li bo" userId="86e360d6c7446f46" providerId="LiveId" clId="{53DB0FCD-A184-457E-BE80-D47C5C6730D9}" dt="2022-08-27T16:45:50.258" v="66859" actId="21"/>
          <ac:picMkLst>
            <pc:docMk/>
            <pc:sldMk cId="2293839535" sldId="351"/>
            <ac:picMk id="17" creationId="{18E32B87-3100-4B18-B697-3DDB99917E24}"/>
          </ac:picMkLst>
        </pc:picChg>
        <pc:picChg chg="add del mod">
          <ac:chgData name="li bo" userId="86e360d6c7446f46" providerId="LiveId" clId="{53DB0FCD-A184-457E-BE80-D47C5C6730D9}" dt="2022-08-27T17:20:02.270" v="67435" actId="478"/>
          <ac:picMkLst>
            <pc:docMk/>
            <pc:sldMk cId="2293839535" sldId="351"/>
            <ac:picMk id="18" creationId="{087B9AF4-A396-4C9C-BD4E-60E6914E6F82}"/>
          </ac:picMkLst>
        </pc:picChg>
        <pc:picChg chg="add del mod">
          <ac:chgData name="li bo" userId="86e360d6c7446f46" providerId="LiveId" clId="{53DB0FCD-A184-457E-BE80-D47C5C6730D9}" dt="2022-08-27T18:01:41.307" v="68140" actId="478"/>
          <ac:picMkLst>
            <pc:docMk/>
            <pc:sldMk cId="2293839535" sldId="351"/>
            <ac:picMk id="21" creationId="{9A0C2195-DAF9-474A-BFA4-4DED81478857}"/>
          </ac:picMkLst>
        </pc:picChg>
        <pc:picChg chg="del mod ord">
          <ac:chgData name="li bo" userId="86e360d6c7446f46" providerId="LiveId" clId="{53DB0FCD-A184-457E-BE80-D47C5C6730D9}" dt="2022-08-27T18:02:31.568" v="68172" actId="478"/>
          <ac:picMkLst>
            <pc:docMk/>
            <pc:sldMk cId="2293839535" sldId="351"/>
            <ac:picMk id="22" creationId="{447B1078-6818-4D24-BCFC-B1D86F06489B}"/>
          </ac:picMkLst>
        </pc:picChg>
        <pc:picChg chg="del mod ord">
          <ac:chgData name="li bo" userId="86e360d6c7446f46" providerId="LiveId" clId="{53DB0FCD-A184-457E-BE80-D47C5C6730D9}" dt="2022-08-27T18:02:39.134" v="68184" actId="478"/>
          <ac:picMkLst>
            <pc:docMk/>
            <pc:sldMk cId="2293839535" sldId="351"/>
            <ac:picMk id="24" creationId="{756E2472-87EA-42CC-8FA6-7877F459CF8E}"/>
          </ac:picMkLst>
        </pc:picChg>
        <pc:picChg chg="del mod ord">
          <ac:chgData name="li bo" userId="86e360d6c7446f46" providerId="LiveId" clId="{53DB0FCD-A184-457E-BE80-D47C5C6730D9}" dt="2022-10-18T14:55:51.646" v="81235" actId="478"/>
          <ac:picMkLst>
            <pc:docMk/>
            <pc:sldMk cId="2293839535" sldId="351"/>
            <ac:picMk id="26" creationId="{F353BDE2-6A0B-42E0-B936-AF957127F4D1}"/>
          </ac:picMkLst>
        </pc:picChg>
        <pc:picChg chg="add del mod">
          <ac:chgData name="li bo" userId="86e360d6c7446f46" providerId="LiveId" clId="{53DB0FCD-A184-457E-BE80-D47C5C6730D9}" dt="2022-08-27T16:18:13.506" v="66197" actId="478"/>
          <ac:picMkLst>
            <pc:docMk/>
            <pc:sldMk cId="2293839535" sldId="351"/>
            <ac:picMk id="4098" creationId="{744F0BA8-3038-4CA8-B834-51B68E1D8909}"/>
          </ac:picMkLst>
        </pc:picChg>
        <pc:cxnChg chg="add del mod">
          <ac:chgData name="li bo" userId="86e360d6c7446f46" providerId="LiveId" clId="{53DB0FCD-A184-457E-BE80-D47C5C6730D9}" dt="2022-08-27T16:45:30.955" v="66853" actId="21"/>
          <ac:cxnSpMkLst>
            <pc:docMk/>
            <pc:sldMk cId="2293839535" sldId="351"/>
            <ac:cxnSpMk id="14" creationId="{48686F7F-BF5E-4F4A-9C15-6BF83CD4B8E2}"/>
          </ac:cxnSpMkLst>
        </pc:cxnChg>
      </pc:sldChg>
      <pc:sldChg chg="add del">
        <pc:chgData name="li bo" userId="86e360d6c7446f46" providerId="LiveId" clId="{53DB0FCD-A184-457E-BE80-D47C5C6730D9}" dt="2022-08-27T16:10:09.278" v="66060"/>
        <pc:sldMkLst>
          <pc:docMk/>
          <pc:sldMk cId="1214427906" sldId="352"/>
        </pc:sldMkLst>
      </pc:sldChg>
      <pc:sldChg chg="modSp add mod">
        <pc:chgData name="li bo" userId="86e360d6c7446f46" providerId="LiveId" clId="{53DB0FCD-A184-457E-BE80-D47C5C6730D9}" dt="2022-08-27T16:14:11.582" v="66153" actId="14100"/>
        <pc:sldMkLst>
          <pc:docMk/>
          <pc:sldMk cId="3094092644" sldId="352"/>
        </pc:sldMkLst>
        <pc:spChg chg="mod">
          <ac:chgData name="li bo" userId="86e360d6c7446f46" providerId="LiveId" clId="{53DB0FCD-A184-457E-BE80-D47C5C6730D9}" dt="2022-08-27T16:14:11.582" v="66153" actId="14100"/>
          <ac:spMkLst>
            <pc:docMk/>
            <pc:sldMk cId="3094092644" sldId="352"/>
            <ac:spMk id="2" creationId="{B20157B0-A951-4569-8AD2-404C79352611}"/>
          </ac:spMkLst>
        </pc:spChg>
      </pc:sldChg>
      <pc:sldChg chg="addSp delSp modSp add mod modAnim">
        <pc:chgData name="li bo" userId="86e360d6c7446f46" providerId="LiveId" clId="{53DB0FCD-A184-457E-BE80-D47C5C6730D9}" dt="2022-10-18T14:54:15.988" v="81222" actId="14100"/>
        <pc:sldMkLst>
          <pc:docMk/>
          <pc:sldMk cId="749653003" sldId="353"/>
        </pc:sldMkLst>
        <pc:spChg chg="mod">
          <ac:chgData name="li bo" userId="86e360d6c7446f46" providerId="LiveId" clId="{53DB0FCD-A184-457E-BE80-D47C5C6730D9}" dt="2022-08-27T17:40:23.693" v="67835" actId="20577"/>
          <ac:spMkLst>
            <pc:docMk/>
            <pc:sldMk cId="749653003" sldId="353"/>
            <ac:spMk id="2" creationId="{0C75C674-70A3-4942-B8AC-01028A4EC8A8}"/>
          </ac:spMkLst>
        </pc:spChg>
        <pc:spChg chg="add del mod">
          <ac:chgData name="li bo" userId="86e360d6c7446f46" providerId="LiveId" clId="{53DB0FCD-A184-457E-BE80-D47C5C6730D9}" dt="2022-08-27T17:08:21.864" v="67157" actId="20577"/>
          <ac:spMkLst>
            <pc:docMk/>
            <pc:sldMk cId="749653003" sldId="353"/>
            <ac:spMk id="3" creationId="{400792E5-9ED7-46C4-9C77-27C8DA7ECC9A}"/>
          </ac:spMkLst>
        </pc:spChg>
        <pc:spChg chg="del ord">
          <ac:chgData name="li bo" userId="86e360d6c7446f46" providerId="LiveId" clId="{53DB0FCD-A184-457E-BE80-D47C5C6730D9}" dt="2022-10-18T14:41:28.875" v="81046" actId="478"/>
          <ac:spMkLst>
            <pc:docMk/>
            <pc:sldMk cId="749653003" sldId="353"/>
            <ac:spMk id="5" creationId="{2B5B257D-E5FE-46F2-A235-2B69DF9EA29A}"/>
          </ac:spMkLst>
        </pc:spChg>
        <pc:spChg chg="del ord">
          <ac:chgData name="li bo" userId="86e360d6c7446f46" providerId="LiveId" clId="{53DB0FCD-A184-457E-BE80-D47C5C6730D9}" dt="2022-10-18T14:41:43.072" v="81071" actId="478"/>
          <ac:spMkLst>
            <pc:docMk/>
            <pc:sldMk cId="749653003" sldId="353"/>
            <ac:spMk id="9" creationId="{29895AB2-E9E1-4750-81D9-E06E871192C3}"/>
          </ac:spMkLst>
        </pc:spChg>
        <pc:spChg chg="del">
          <ac:chgData name="li bo" userId="86e360d6c7446f46" providerId="LiveId" clId="{53DB0FCD-A184-457E-BE80-D47C5C6730D9}" dt="2022-08-27T16:51:26.973" v="66989" actId="478"/>
          <ac:spMkLst>
            <pc:docMk/>
            <pc:sldMk cId="749653003" sldId="353"/>
            <ac:spMk id="11" creationId="{F59AAD14-ABDF-47AC-8566-BEA8CF874036}"/>
          </ac:spMkLst>
        </pc:spChg>
        <pc:spChg chg="del ord">
          <ac:chgData name="li bo" userId="86e360d6c7446f46" providerId="LiveId" clId="{53DB0FCD-A184-457E-BE80-D47C5C6730D9}" dt="2022-10-18T14:41:54.058" v="81096" actId="478"/>
          <ac:spMkLst>
            <pc:docMk/>
            <pc:sldMk cId="749653003" sldId="353"/>
            <ac:spMk id="13" creationId="{25D8404A-FEC7-4050-AEA9-8CA1C3259913}"/>
          </ac:spMkLst>
        </pc:spChg>
        <pc:spChg chg="del ord">
          <ac:chgData name="li bo" userId="86e360d6c7446f46" providerId="LiveId" clId="{53DB0FCD-A184-457E-BE80-D47C5C6730D9}" dt="2022-10-18T14:54:02.536" v="81218" actId="478"/>
          <ac:spMkLst>
            <pc:docMk/>
            <pc:sldMk cId="749653003" sldId="353"/>
            <ac:spMk id="17" creationId="{A765589F-E4F9-4888-A8D1-2DE3076FC374}"/>
          </ac:spMkLst>
        </pc:spChg>
        <pc:spChg chg="add del mod">
          <ac:chgData name="li bo" userId="86e360d6c7446f46" providerId="LiveId" clId="{53DB0FCD-A184-457E-BE80-D47C5C6730D9}" dt="2022-08-27T16:51:30.978" v="66992" actId="21"/>
          <ac:spMkLst>
            <pc:docMk/>
            <pc:sldMk cId="749653003" sldId="353"/>
            <ac:spMk id="42" creationId="{10A2FEE5-C09E-4450-9D7D-4BBAA220F5AA}"/>
          </ac:spMkLst>
        </pc:spChg>
        <pc:spChg chg="add mod">
          <ac:chgData name="li bo" userId="86e360d6c7446f46" providerId="LiveId" clId="{53DB0FCD-A184-457E-BE80-D47C5C6730D9}" dt="2022-08-27T17:21:36.825" v="67458" actId="164"/>
          <ac:spMkLst>
            <pc:docMk/>
            <pc:sldMk cId="749653003" sldId="353"/>
            <ac:spMk id="46" creationId="{E76627DB-3477-4A36-8DEB-9D1438F173D6}"/>
          </ac:spMkLst>
        </pc:spChg>
        <pc:spChg chg="add mod">
          <ac:chgData name="li bo" userId="86e360d6c7446f46" providerId="LiveId" clId="{53DB0FCD-A184-457E-BE80-D47C5C6730D9}" dt="2022-08-27T17:21:36.825" v="67458" actId="164"/>
          <ac:spMkLst>
            <pc:docMk/>
            <pc:sldMk cId="749653003" sldId="353"/>
            <ac:spMk id="50" creationId="{9E14E64C-DA4D-4BBD-8244-94D1273C1DE6}"/>
          </ac:spMkLst>
        </pc:spChg>
        <pc:spChg chg="add mod">
          <ac:chgData name="li bo" userId="86e360d6c7446f46" providerId="LiveId" clId="{53DB0FCD-A184-457E-BE80-D47C5C6730D9}" dt="2022-08-27T17:21:36.825" v="67458" actId="164"/>
          <ac:spMkLst>
            <pc:docMk/>
            <pc:sldMk cId="749653003" sldId="353"/>
            <ac:spMk id="51" creationId="{DF5A14FF-63FC-4D3B-8B32-FDAA35DA407D}"/>
          </ac:spMkLst>
        </pc:spChg>
        <pc:spChg chg="add mod">
          <ac:chgData name="li bo" userId="86e360d6c7446f46" providerId="LiveId" clId="{53DB0FCD-A184-457E-BE80-D47C5C6730D9}" dt="2022-08-27T17:21:36.825" v="67458" actId="164"/>
          <ac:spMkLst>
            <pc:docMk/>
            <pc:sldMk cId="749653003" sldId="353"/>
            <ac:spMk id="53" creationId="{4E33D78E-9246-4F34-B84F-02DD42C0279E}"/>
          </ac:spMkLst>
        </pc:spChg>
        <pc:spChg chg="add mod">
          <ac:chgData name="li bo" userId="86e360d6c7446f46" providerId="LiveId" clId="{53DB0FCD-A184-457E-BE80-D47C5C6730D9}" dt="2022-08-27T17:21:36.825" v="67458" actId="164"/>
          <ac:spMkLst>
            <pc:docMk/>
            <pc:sldMk cId="749653003" sldId="353"/>
            <ac:spMk id="54" creationId="{D84AAE40-307D-44CF-B572-56EF848D910D}"/>
          </ac:spMkLst>
        </pc:spChg>
        <pc:spChg chg="add mod">
          <ac:chgData name="li bo" userId="86e360d6c7446f46" providerId="LiveId" clId="{53DB0FCD-A184-457E-BE80-D47C5C6730D9}" dt="2022-08-27T17:21:36.825" v="67458" actId="164"/>
          <ac:spMkLst>
            <pc:docMk/>
            <pc:sldMk cId="749653003" sldId="353"/>
            <ac:spMk id="56" creationId="{2BFEBA5B-9534-4E67-A9FB-B0B294D988C5}"/>
          </ac:spMkLst>
        </pc:spChg>
        <pc:spChg chg="add mod">
          <ac:chgData name="li bo" userId="86e360d6c7446f46" providerId="LiveId" clId="{53DB0FCD-A184-457E-BE80-D47C5C6730D9}" dt="2022-10-18T14:54:15.988" v="81222" actId="14100"/>
          <ac:spMkLst>
            <pc:docMk/>
            <pc:sldMk cId="749653003" sldId="353"/>
            <ac:spMk id="57" creationId="{4680D96A-D860-4787-B2CB-F429A0F55E70}"/>
          </ac:spMkLst>
        </pc:spChg>
        <pc:spChg chg="add mod">
          <ac:chgData name="li bo" userId="86e360d6c7446f46" providerId="LiveId" clId="{53DB0FCD-A184-457E-BE80-D47C5C6730D9}" dt="2022-08-27T17:21:36.825" v="67458" actId="164"/>
          <ac:spMkLst>
            <pc:docMk/>
            <pc:sldMk cId="749653003" sldId="353"/>
            <ac:spMk id="61" creationId="{09ED3564-5038-4A96-8C61-03DCB0DE8199}"/>
          </ac:spMkLst>
        </pc:spChg>
        <pc:spChg chg="add mod">
          <ac:chgData name="li bo" userId="86e360d6c7446f46" providerId="LiveId" clId="{53DB0FCD-A184-457E-BE80-D47C5C6730D9}" dt="2022-08-27T17:21:36.825" v="67458" actId="164"/>
          <ac:spMkLst>
            <pc:docMk/>
            <pc:sldMk cId="749653003" sldId="353"/>
            <ac:spMk id="62" creationId="{0E39AC8F-800B-41CA-B2C0-54D6AEB20EF7}"/>
          </ac:spMkLst>
        </pc:spChg>
        <pc:grpChg chg="ord">
          <ac:chgData name="li bo" userId="86e360d6c7446f46" providerId="LiveId" clId="{53DB0FCD-A184-457E-BE80-D47C5C6730D9}" dt="2022-10-18T14:41:28.875" v="81045"/>
          <ac:grpSpMkLst>
            <pc:docMk/>
            <pc:sldMk cId="749653003" sldId="353"/>
            <ac:grpSpMk id="8" creationId="{B1A1A5D2-00D0-48E5-9236-62141AA82FB5}"/>
          </ac:grpSpMkLst>
        </pc:grpChg>
        <pc:grpChg chg="ord">
          <ac:chgData name="li bo" userId="86e360d6c7446f46" providerId="LiveId" clId="{53DB0FCD-A184-457E-BE80-D47C5C6730D9}" dt="2022-10-18T14:41:43.072" v="81070"/>
          <ac:grpSpMkLst>
            <pc:docMk/>
            <pc:sldMk cId="749653003" sldId="353"/>
            <ac:grpSpMk id="12" creationId="{7C0E472F-9F57-4A0D-90BB-E236177ACED3}"/>
          </ac:grpSpMkLst>
        </pc:grpChg>
        <pc:grpChg chg="ord">
          <ac:chgData name="li bo" userId="86e360d6c7446f46" providerId="LiveId" clId="{53DB0FCD-A184-457E-BE80-D47C5C6730D9}" dt="2022-10-18T14:41:54.058" v="81095"/>
          <ac:grpSpMkLst>
            <pc:docMk/>
            <pc:sldMk cId="749653003" sldId="353"/>
            <ac:grpSpMk id="16" creationId="{48E6EF8C-D737-4B3D-9477-A11ABFC384BE}"/>
          </ac:grpSpMkLst>
        </pc:grpChg>
        <pc:grpChg chg="ord">
          <ac:chgData name="li bo" userId="86e360d6c7446f46" providerId="LiveId" clId="{53DB0FCD-A184-457E-BE80-D47C5C6730D9}" dt="2022-10-18T14:54:02.536" v="81217"/>
          <ac:grpSpMkLst>
            <pc:docMk/>
            <pc:sldMk cId="749653003" sldId="353"/>
            <ac:grpSpMk id="20" creationId="{63B63114-5298-476E-9947-41BE828B82EC}"/>
          </ac:grpSpMkLst>
        </pc:grpChg>
        <pc:grpChg chg="add del mod">
          <ac:chgData name="li bo" userId="86e360d6c7446f46" providerId="LiveId" clId="{53DB0FCD-A184-457E-BE80-D47C5C6730D9}" dt="2022-08-27T17:18:46.780" v="67420" actId="478"/>
          <ac:grpSpMkLst>
            <pc:docMk/>
            <pc:sldMk cId="749653003" sldId="353"/>
            <ac:grpSpMk id="43" creationId="{D5D1968C-6346-4AB3-861D-D4DE2D4DE1DE}"/>
          </ac:grpSpMkLst>
        </pc:grpChg>
        <pc:grpChg chg="add mod">
          <ac:chgData name="li bo" userId="86e360d6c7446f46" providerId="LiveId" clId="{53DB0FCD-A184-457E-BE80-D47C5C6730D9}" dt="2022-08-27T17:21:36.825" v="67458" actId="164"/>
          <ac:grpSpMkLst>
            <pc:docMk/>
            <pc:sldMk cId="749653003" sldId="353"/>
            <ac:grpSpMk id="63" creationId="{03F3E9E8-06A8-49CC-9CED-175AA97D9FC7}"/>
          </ac:grpSpMkLst>
        </pc:grpChg>
        <pc:picChg chg="del">
          <ac:chgData name="li bo" userId="86e360d6c7446f46" providerId="LiveId" clId="{53DB0FCD-A184-457E-BE80-D47C5C6730D9}" dt="2022-08-27T16:51:25.858" v="66988" actId="478"/>
          <ac:picMkLst>
            <pc:docMk/>
            <pc:sldMk cId="749653003" sldId="353"/>
            <ac:picMk id="4" creationId="{37272558-6ACA-446F-A5CF-9F36CBDBEB44}"/>
          </ac:picMkLst>
        </pc:picChg>
        <pc:picChg chg="mod">
          <ac:chgData name="li bo" userId="86e360d6c7446f46" providerId="LiveId" clId="{53DB0FCD-A184-457E-BE80-D47C5C6730D9}" dt="2022-08-27T16:51:39.800" v="66995" actId="164"/>
          <ac:picMkLst>
            <pc:docMk/>
            <pc:sldMk cId="749653003" sldId="353"/>
            <ac:picMk id="6" creationId="{6DD9BEAD-FC86-40C8-A7FE-8656D71E87C4}"/>
          </ac:picMkLst>
        </pc:picChg>
        <pc:picChg chg="del mod ord">
          <ac:chgData name="li bo" userId="86e360d6c7446f46" providerId="LiveId" clId="{53DB0FCD-A184-457E-BE80-D47C5C6730D9}" dt="2022-08-27T16:46:15.169" v="66883" actId="478"/>
          <ac:picMkLst>
            <pc:docMk/>
            <pc:sldMk cId="749653003" sldId="353"/>
            <ac:picMk id="7" creationId="{CF53D624-CFEC-4C41-B2EC-6F3F6931D8DD}"/>
          </ac:picMkLst>
        </pc:picChg>
        <pc:picChg chg="del mod ord">
          <ac:chgData name="li bo" userId="86e360d6c7446f46" providerId="LiveId" clId="{53DB0FCD-A184-457E-BE80-D47C5C6730D9}" dt="2022-10-18T14:41:43.072" v="81068" actId="478"/>
          <ac:picMkLst>
            <pc:docMk/>
            <pc:sldMk cId="749653003" sldId="353"/>
            <ac:picMk id="7" creationId="{F8ABAB8D-D29E-462E-9746-E2285291D4FA}"/>
          </ac:picMkLst>
        </pc:picChg>
        <pc:picChg chg="del mod">
          <ac:chgData name="li bo" userId="86e360d6c7446f46" providerId="LiveId" clId="{53DB0FCD-A184-457E-BE80-D47C5C6730D9}" dt="2022-08-27T17:18:40" v="67417" actId="21"/>
          <ac:picMkLst>
            <pc:docMk/>
            <pc:sldMk cId="749653003" sldId="353"/>
            <ac:picMk id="8" creationId="{DED74422-8FC5-4C85-9739-0010D198B9F0}"/>
          </ac:picMkLst>
        </pc:picChg>
        <pc:picChg chg="add del mod">
          <ac:chgData name="li bo" userId="86e360d6c7446f46" providerId="LiveId" clId="{53DB0FCD-A184-457E-BE80-D47C5C6730D9}" dt="2022-08-27T16:46:04.837" v="66871" actId="478"/>
          <ac:picMkLst>
            <pc:docMk/>
            <pc:sldMk cId="749653003" sldId="353"/>
            <ac:picMk id="10" creationId="{0210FF47-A425-414D-ACF1-6C1161AEF6E0}"/>
          </ac:picMkLst>
        </pc:picChg>
        <pc:picChg chg="del mod ord">
          <ac:chgData name="li bo" userId="86e360d6c7446f46" providerId="LiveId" clId="{53DB0FCD-A184-457E-BE80-D47C5C6730D9}" dt="2022-10-18T14:41:54.058" v="81093" actId="478"/>
          <ac:picMkLst>
            <pc:docMk/>
            <pc:sldMk cId="749653003" sldId="353"/>
            <ac:picMk id="11" creationId="{BC2E25FD-F62D-4CB9-8A68-07A6D4BFD08F}"/>
          </ac:picMkLst>
        </pc:picChg>
        <pc:picChg chg="mod ord">
          <ac:chgData name="li bo" userId="86e360d6c7446f46" providerId="LiveId" clId="{53DB0FCD-A184-457E-BE80-D47C5C6730D9}" dt="2022-08-27T17:08:32.240" v="67160" actId="1076"/>
          <ac:picMkLst>
            <pc:docMk/>
            <pc:sldMk cId="749653003" sldId="353"/>
            <ac:picMk id="13" creationId="{2F646AFC-34EB-4EC7-B2B6-CF9A4AAAF594}"/>
          </ac:picMkLst>
        </pc:picChg>
        <pc:picChg chg="del mod ord">
          <ac:chgData name="li bo" userId="86e360d6c7446f46" providerId="LiveId" clId="{53DB0FCD-A184-457E-BE80-D47C5C6730D9}" dt="2022-10-18T14:54:02.520" v="81215" actId="478"/>
          <ac:picMkLst>
            <pc:docMk/>
            <pc:sldMk cId="749653003" sldId="353"/>
            <ac:picMk id="15" creationId="{ACE0FACE-6A7D-4AF1-BD9F-6EB9E0E4BEF6}"/>
          </ac:picMkLst>
        </pc:picChg>
        <pc:picChg chg="add del mod">
          <ac:chgData name="li bo" userId="86e360d6c7446f46" providerId="LiveId" clId="{53DB0FCD-A184-457E-BE80-D47C5C6730D9}" dt="2022-08-27T16:47:41.776" v="66907" actId="478"/>
          <ac:picMkLst>
            <pc:docMk/>
            <pc:sldMk cId="749653003" sldId="353"/>
            <ac:picMk id="18" creationId="{6C90F2DF-733D-432F-9C79-B076E1DB80BC}"/>
          </ac:picMkLst>
        </pc:picChg>
        <pc:picChg chg="mod ord">
          <ac:chgData name="li bo" userId="86e360d6c7446f46" providerId="LiveId" clId="{53DB0FCD-A184-457E-BE80-D47C5C6730D9}" dt="2022-10-18T14:54:02.536" v="81220" actId="962"/>
          <ac:picMkLst>
            <pc:docMk/>
            <pc:sldMk cId="749653003" sldId="353"/>
            <ac:picMk id="19" creationId="{F60726B7-A153-40FE-B526-0901EE457D38}"/>
          </ac:picMkLst>
        </pc:picChg>
        <pc:picChg chg="del mod ord">
          <ac:chgData name="li bo" userId="86e360d6c7446f46" providerId="LiveId" clId="{53DB0FCD-A184-457E-BE80-D47C5C6730D9}" dt="2022-08-27T16:49:08.324" v="66929" actId="478"/>
          <ac:picMkLst>
            <pc:docMk/>
            <pc:sldMk cId="749653003" sldId="353"/>
            <ac:picMk id="20" creationId="{00D903F8-FEBA-40E5-A75C-496027D74691}"/>
          </ac:picMkLst>
        </pc:picChg>
        <pc:picChg chg="add del mod">
          <ac:chgData name="li bo" userId="86e360d6c7446f46" providerId="LiveId" clId="{53DB0FCD-A184-457E-BE80-D47C5C6730D9}" dt="2022-08-27T16:49:15.239" v="66942" actId="478"/>
          <ac:picMkLst>
            <pc:docMk/>
            <pc:sldMk cId="749653003" sldId="353"/>
            <ac:picMk id="22" creationId="{3A8ED278-CBA4-45B3-BDF6-AA4906BB862F}"/>
          </ac:picMkLst>
        </pc:picChg>
        <pc:picChg chg="mod ord">
          <ac:chgData name="li bo" userId="86e360d6c7446f46" providerId="LiveId" clId="{53DB0FCD-A184-457E-BE80-D47C5C6730D9}" dt="2022-08-27T17:08:41.824" v="67161" actId="1076"/>
          <ac:picMkLst>
            <pc:docMk/>
            <pc:sldMk cId="749653003" sldId="353"/>
            <ac:picMk id="27" creationId="{40D03A9B-4E3E-43FA-A27A-2874D3B6DBD4}"/>
          </ac:picMkLst>
        </pc:picChg>
        <pc:picChg chg="del mod ord">
          <ac:chgData name="li bo" userId="86e360d6c7446f46" providerId="LiveId" clId="{53DB0FCD-A184-457E-BE80-D47C5C6730D9}" dt="2022-08-27T16:49:27.252" v="66957" actId="478"/>
          <ac:picMkLst>
            <pc:docMk/>
            <pc:sldMk cId="749653003" sldId="353"/>
            <ac:picMk id="29" creationId="{4D4143C7-F2B5-4BE9-959A-7B4B29371662}"/>
          </ac:picMkLst>
        </pc:picChg>
        <pc:picChg chg="mod ord">
          <ac:chgData name="li bo" userId="86e360d6c7446f46" providerId="LiveId" clId="{53DB0FCD-A184-457E-BE80-D47C5C6730D9}" dt="2022-08-27T17:08:52.826" v="67164" actId="1076"/>
          <ac:picMkLst>
            <pc:docMk/>
            <pc:sldMk cId="749653003" sldId="353"/>
            <ac:picMk id="31" creationId="{E1E9B32A-5DF2-4862-967D-7D3B652CB58D}"/>
          </ac:picMkLst>
        </pc:picChg>
        <pc:picChg chg="add del mod">
          <ac:chgData name="li bo" userId="86e360d6c7446f46" providerId="LiveId" clId="{53DB0FCD-A184-457E-BE80-D47C5C6730D9}" dt="2022-08-27T16:51:03.903" v="66984" actId="478"/>
          <ac:picMkLst>
            <pc:docMk/>
            <pc:sldMk cId="749653003" sldId="353"/>
            <ac:picMk id="38" creationId="{4498053C-83A6-463F-B690-56893EFD72F3}"/>
          </ac:picMkLst>
        </pc:picChg>
        <pc:picChg chg="mod ord">
          <ac:chgData name="li bo" userId="86e360d6c7446f46" providerId="LiveId" clId="{53DB0FCD-A184-457E-BE80-D47C5C6730D9}" dt="2022-08-27T17:08:55.492" v="67165" actId="1076"/>
          <ac:picMkLst>
            <pc:docMk/>
            <pc:sldMk cId="749653003" sldId="353"/>
            <ac:picMk id="40" creationId="{218C5211-6400-4720-B9D9-1A3F4ADB0D8A}"/>
          </ac:picMkLst>
        </pc:picChg>
        <pc:picChg chg="add del mod">
          <ac:chgData name="li bo" userId="86e360d6c7446f46" providerId="LiveId" clId="{53DB0FCD-A184-457E-BE80-D47C5C6730D9}" dt="2022-08-27T17:08:18.450" v="67154" actId="478"/>
          <ac:picMkLst>
            <pc:docMk/>
            <pc:sldMk cId="749653003" sldId="353"/>
            <ac:picMk id="45" creationId="{7A1CD8B3-FDEA-4DA2-9330-776F2C54BAD5}"/>
          </ac:picMkLst>
        </pc:picChg>
        <pc:picChg chg="add del mod">
          <ac:chgData name="li bo" userId="86e360d6c7446f46" providerId="LiveId" clId="{53DB0FCD-A184-457E-BE80-D47C5C6730D9}" dt="2022-08-27T17:14:57.742" v="67376" actId="478"/>
          <ac:picMkLst>
            <pc:docMk/>
            <pc:sldMk cId="749653003" sldId="353"/>
            <ac:picMk id="47" creationId="{9DA43711-26CD-44BC-A0F1-A7CBC07C20FD}"/>
          </ac:picMkLst>
        </pc:picChg>
        <pc:picChg chg="mod ord">
          <ac:chgData name="li bo" userId="86e360d6c7446f46" providerId="LiveId" clId="{53DB0FCD-A184-457E-BE80-D47C5C6730D9}" dt="2022-08-27T17:21:36.825" v="67458" actId="164"/>
          <ac:picMkLst>
            <pc:docMk/>
            <pc:sldMk cId="749653003" sldId="353"/>
            <ac:picMk id="49" creationId="{81026522-9516-4F42-8400-13906A46FFB1}"/>
          </ac:picMkLst>
        </pc:picChg>
        <pc:picChg chg="add mod">
          <ac:chgData name="li bo" userId="86e360d6c7446f46" providerId="LiveId" clId="{53DB0FCD-A184-457E-BE80-D47C5C6730D9}" dt="2022-08-27T17:21:36.825" v="67458" actId="164"/>
          <ac:picMkLst>
            <pc:docMk/>
            <pc:sldMk cId="749653003" sldId="353"/>
            <ac:picMk id="52" creationId="{F4075AFF-49B1-4DD8-BA6E-F31A5DBCF5D5}"/>
          </ac:picMkLst>
        </pc:picChg>
        <pc:picChg chg="add mod">
          <ac:chgData name="li bo" userId="86e360d6c7446f46" providerId="LiveId" clId="{53DB0FCD-A184-457E-BE80-D47C5C6730D9}" dt="2022-08-27T17:21:36.825" v="67458" actId="164"/>
          <ac:picMkLst>
            <pc:docMk/>
            <pc:sldMk cId="749653003" sldId="353"/>
            <ac:picMk id="55" creationId="{513F6F55-65E9-4A2A-B095-AEBF8673E0E0}"/>
          </ac:picMkLst>
        </pc:picChg>
        <pc:picChg chg="add del mod">
          <ac:chgData name="li bo" userId="86e360d6c7446f46" providerId="LiveId" clId="{53DB0FCD-A184-457E-BE80-D47C5C6730D9}" dt="2022-10-18T14:41:28.875" v="81043" actId="478"/>
          <ac:picMkLst>
            <pc:docMk/>
            <pc:sldMk cId="749653003" sldId="353"/>
            <ac:picMk id="58" creationId="{1FFDEAC7-9419-47A1-8C61-A2EA3D97C7ED}"/>
          </ac:picMkLst>
        </pc:picChg>
        <pc:picChg chg="add mod">
          <ac:chgData name="li bo" userId="86e360d6c7446f46" providerId="LiveId" clId="{53DB0FCD-A184-457E-BE80-D47C5C6730D9}" dt="2022-08-27T17:21:36.825" v="67458" actId="164"/>
          <ac:picMkLst>
            <pc:docMk/>
            <pc:sldMk cId="749653003" sldId="353"/>
            <ac:picMk id="59" creationId="{F2921705-932B-44C3-9CC1-82A17898E7E6}"/>
          </ac:picMkLst>
        </pc:picChg>
        <pc:picChg chg="add mod">
          <ac:chgData name="li bo" userId="86e360d6c7446f46" providerId="LiveId" clId="{53DB0FCD-A184-457E-BE80-D47C5C6730D9}" dt="2022-08-27T17:21:36.825" v="67458" actId="164"/>
          <ac:picMkLst>
            <pc:docMk/>
            <pc:sldMk cId="749653003" sldId="353"/>
            <ac:picMk id="60" creationId="{DCA097E1-3EED-466E-A4CF-2A978AFEDA3E}"/>
          </ac:picMkLst>
        </pc:picChg>
        <pc:cxnChg chg="add mod">
          <ac:chgData name="li bo" userId="86e360d6c7446f46" providerId="LiveId" clId="{53DB0FCD-A184-457E-BE80-D47C5C6730D9}" dt="2022-08-27T16:51:39.800" v="66995" actId="164"/>
          <ac:cxnSpMkLst>
            <pc:docMk/>
            <pc:sldMk cId="749653003" sldId="353"/>
            <ac:cxnSpMk id="9" creationId="{1ABE9367-B110-4B7A-A0B1-37E3FFB18A56}"/>
          </ac:cxnSpMkLst>
        </pc:cxnChg>
        <pc:cxnChg chg="add mod">
          <ac:chgData name="li bo" userId="86e360d6c7446f46" providerId="LiveId" clId="{53DB0FCD-A184-457E-BE80-D47C5C6730D9}" dt="2022-08-27T16:51:39.800" v="66995" actId="164"/>
          <ac:cxnSpMkLst>
            <pc:docMk/>
            <pc:sldMk cId="749653003" sldId="353"/>
            <ac:cxnSpMk id="14" creationId="{C3F6DCA2-6413-4CCC-B077-CDA0DB5754AE}"/>
          </ac:cxnSpMkLst>
        </pc:cxnChg>
        <pc:cxnChg chg="add mod">
          <ac:chgData name="li bo" userId="86e360d6c7446f46" providerId="LiveId" clId="{53DB0FCD-A184-457E-BE80-D47C5C6730D9}" dt="2022-08-27T17:18:46.780" v="67420" actId="478"/>
          <ac:cxnSpMkLst>
            <pc:docMk/>
            <pc:sldMk cId="749653003" sldId="353"/>
            <ac:cxnSpMk id="23" creationId="{286EE39D-15DD-4E22-8839-3454D3C0BF73}"/>
          </ac:cxnSpMkLst>
        </pc:cxnChg>
        <pc:cxnChg chg="add mod">
          <ac:chgData name="li bo" userId="86e360d6c7446f46" providerId="LiveId" clId="{53DB0FCD-A184-457E-BE80-D47C5C6730D9}" dt="2022-08-27T16:51:39.800" v="66995" actId="164"/>
          <ac:cxnSpMkLst>
            <pc:docMk/>
            <pc:sldMk cId="749653003" sldId="353"/>
            <ac:cxnSpMk id="32" creationId="{B9747C41-23C0-4098-A9E4-6C996FC39330}"/>
          </ac:cxnSpMkLst>
        </pc:cxnChg>
      </pc:sldChg>
      <pc:sldChg chg="add">
        <pc:chgData name="li bo" userId="86e360d6c7446f46" providerId="LiveId" clId="{53DB0FCD-A184-457E-BE80-D47C5C6730D9}" dt="2022-08-27T16:54:05.711" v="67001"/>
        <pc:sldMkLst>
          <pc:docMk/>
          <pc:sldMk cId="2204783977" sldId="354"/>
        </pc:sldMkLst>
      </pc:sldChg>
      <pc:sldChg chg="addSp delSp modSp add mod modAnim">
        <pc:chgData name="li bo" userId="86e360d6c7446f46" providerId="LiveId" clId="{53DB0FCD-A184-457E-BE80-D47C5C6730D9}" dt="2022-10-18T14:57:07.379" v="81261" actId="962"/>
        <pc:sldMkLst>
          <pc:docMk/>
          <pc:sldMk cId="2921606196" sldId="355"/>
        </pc:sldMkLst>
        <pc:spChg chg="mod">
          <ac:chgData name="li bo" userId="86e360d6c7446f46" providerId="LiveId" clId="{53DB0FCD-A184-457E-BE80-D47C5C6730D9}" dt="2022-08-27T17:40:14.971" v="67833" actId="20577"/>
          <ac:spMkLst>
            <pc:docMk/>
            <pc:sldMk cId="2921606196" sldId="355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7:22:45.004" v="67478" actId="1076"/>
          <ac:spMkLst>
            <pc:docMk/>
            <pc:sldMk cId="2921606196" sldId="355"/>
            <ac:spMk id="3" creationId="{400792E5-9ED7-46C4-9C77-27C8DA7ECC9A}"/>
          </ac:spMkLst>
        </pc:spChg>
        <pc:spChg chg="del ord">
          <ac:chgData name="li bo" userId="86e360d6c7446f46" providerId="LiveId" clId="{53DB0FCD-A184-457E-BE80-D47C5C6730D9}" dt="2022-08-27T17:10:02.264" v="67208" actId="478"/>
          <ac:spMkLst>
            <pc:docMk/>
            <pc:sldMk cId="2921606196" sldId="355"/>
            <ac:spMk id="4" creationId="{2E4E009D-7617-4D1D-B200-E2EFDE370D43}"/>
          </ac:spMkLst>
        </pc:spChg>
        <pc:spChg chg="del ord">
          <ac:chgData name="li bo" userId="86e360d6c7446f46" providerId="LiveId" clId="{53DB0FCD-A184-457E-BE80-D47C5C6730D9}" dt="2022-10-18T14:42:44.984" v="81124" actId="478"/>
          <ac:spMkLst>
            <pc:docMk/>
            <pc:sldMk cId="2921606196" sldId="355"/>
            <ac:spMk id="5" creationId="{E91A5C9F-E1CE-47EC-A712-D947BAB96813}"/>
          </ac:spMkLst>
        </pc:spChg>
        <pc:spChg chg="del ord">
          <ac:chgData name="li bo" userId="86e360d6c7446f46" providerId="LiveId" clId="{53DB0FCD-A184-457E-BE80-D47C5C6730D9}" dt="2022-10-18T14:53:24.492" v="81189" actId="478"/>
          <ac:spMkLst>
            <pc:docMk/>
            <pc:sldMk cId="2921606196" sldId="355"/>
            <ac:spMk id="9" creationId="{7C7B6CEB-17CF-41C7-A964-36A8D24EA2A1}"/>
          </ac:spMkLst>
        </pc:spChg>
        <pc:spChg chg="del ord">
          <ac:chgData name="li bo" userId="86e360d6c7446f46" providerId="LiveId" clId="{53DB0FCD-A184-457E-BE80-D47C5C6730D9}" dt="2022-08-27T17:10:12.294" v="67232" actId="478"/>
          <ac:spMkLst>
            <pc:docMk/>
            <pc:sldMk cId="2921606196" sldId="355"/>
            <ac:spMk id="11" creationId="{F68A3939-BBDE-4611-BC66-56336D12CA09}"/>
          </ac:spMkLst>
        </pc:spChg>
        <pc:spChg chg="del ord">
          <ac:chgData name="li bo" userId="86e360d6c7446f46" providerId="LiveId" clId="{53DB0FCD-A184-457E-BE80-D47C5C6730D9}" dt="2022-10-18T14:57:07.379" v="81259" actId="478"/>
          <ac:spMkLst>
            <pc:docMk/>
            <pc:sldMk cId="2921606196" sldId="355"/>
            <ac:spMk id="13" creationId="{3034DDE0-12EE-443A-8FE6-63BD78F51702}"/>
          </ac:spMkLst>
        </pc:spChg>
        <pc:spChg chg="del ord">
          <ac:chgData name="li bo" userId="86e360d6c7446f46" providerId="LiveId" clId="{53DB0FCD-A184-457E-BE80-D47C5C6730D9}" dt="2022-08-27T17:10:41.615" v="67258" actId="478"/>
          <ac:spMkLst>
            <pc:docMk/>
            <pc:sldMk cId="2921606196" sldId="355"/>
            <ac:spMk id="30" creationId="{84214295-C70F-4A6B-BE19-4C17142DDAE8}"/>
          </ac:spMkLst>
        </pc:spChg>
        <pc:spChg chg="del ord">
          <ac:chgData name="li bo" userId="86e360d6c7446f46" providerId="LiveId" clId="{53DB0FCD-A184-457E-BE80-D47C5C6730D9}" dt="2022-08-27T17:10:59.314" v="67281" actId="478"/>
          <ac:spMkLst>
            <pc:docMk/>
            <pc:sldMk cId="2921606196" sldId="355"/>
            <ac:spMk id="36" creationId="{4B0F7A48-1E6F-4DC0-A216-9B3AD5A8F564}"/>
          </ac:spMkLst>
        </pc:spChg>
        <pc:spChg chg="del ord">
          <ac:chgData name="li bo" userId="86e360d6c7446f46" providerId="LiveId" clId="{53DB0FCD-A184-457E-BE80-D47C5C6730D9}" dt="2022-08-27T17:11:35.368" v="67304" actId="478"/>
          <ac:spMkLst>
            <pc:docMk/>
            <pc:sldMk cId="2921606196" sldId="355"/>
            <ac:spMk id="41" creationId="{F681E37C-9CBA-44F7-9DDD-9197457FD7DB}"/>
          </ac:spMkLst>
        </pc:spChg>
        <pc:spChg chg="del ord">
          <ac:chgData name="li bo" userId="86e360d6c7446f46" providerId="LiveId" clId="{53DB0FCD-A184-457E-BE80-D47C5C6730D9}" dt="2022-08-27T17:11:46.786" v="67328" actId="478"/>
          <ac:spMkLst>
            <pc:docMk/>
            <pc:sldMk cId="2921606196" sldId="355"/>
            <ac:spMk id="47" creationId="{A57E1580-5291-47E0-AED8-68D2734092FB}"/>
          </ac:spMkLst>
        </pc:spChg>
        <pc:spChg chg="del ord">
          <ac:chgData name="li bo" userId="86e360d6c7446f46" providerId="LiveId" clId="{53DB0FCD-A184-457E-BE80-D47C5C6730D9}" dt="2022-08-27T17:12:38.953" v="67346" actId="478"/>
          <ac:spMkLst>
            <pc:docMk/>
            <pc:sldMk cId="2921606196" sldId="355"/>
            <ac:spMk id="51" creationId="{E84729D5-3AFF-4F06-838B-B1B3E9ADDE68}"/>
          </ac:spMkLst>
        </pc:spChg>
        <pc:spChg chg="mod topLvl">
          <ac:chgData name="li bo" userId="86e360d6c7446f46" providerId="LiveId" clId="{53DB0FCD-A184-457E-BE80-D47C5C6730D9}" dt="2022-08-27T17:24:36.337" v="67506" actId="164"/>
          <ac:spMkLst>
            <pc:docMk/>
            <pc:sldMk cId="2921606196" sldId="355"/>
            <ac:spMk id="56" creationId="{C0021D8A-F6A7-4F39-BCF7-A89A6100B2C9}"/>
          </ac:spMkLst>
        </pc:spChg>
        <pc:spChg chg="mod topLvl">
          <ac:chgData name="li bo" userId="86e360d6c7446f46" providerId="LiveId" clId="{53DB0FCD-A184-457E-BE80-D47C5C6730D9}" dt="2022-08-27T17:24:36.337" v="67506" actId="164"/>
          <ac:spMkLst>
            <pc:docMk/>
            <pc:sldMk cId="2921606196" sldId="355"/>
            <ac:spMk id="58" creationId="{AE5CA520-7D69-4F4E-A941-8DF79883FF4A}"/>
          </ac:spMkLst>
        </pc:spChg>
        <pc:spChg chg="mod topLvl">
          <ac:chgData name="li bo" userId="86e360d6c7446f46" providerId="LiveId" clId="{53DB0FCD-A184-457E-BE80-D47C5C6730D9}" dt="2022-08-27T17:24:36.337" v="67506" actId="164"/>
          <ac:spMkLst>
            <pc:docMk/>
            <pc:sldMk cId="2921606196" sldId="355"/>
            <ac:spMk id="59" creationId="{81E5FD02-54CA-40F3-A4D5-95D570E54E3C}"/>
          </ac:spMkLst>
        </pc:spChg>
        <pc:spChg chg="mod topLvl">
          <ac:chgData name="li bo" userId="86e360d6c7446f46" providerId="LiveId" clId="{53DB0FCD-A184-457E-BE80-D47C5C6730D9}" dt="2022-08-27T17:24:36.337" v="67506" actId="164"/>
          <ac:spMkLst>
            <pc:docMk/>
            <pc:sldMk cId="2921606196" sldId="355"/>
            <ac:spMk id="61" creationId="{638E6C5C-B1CA-4A64-984A-97B1300048BE}"/>
          </ac:spMkLst>
        </pc:spChg>
        <pc:spChg chg="mod topLvl">
          <ac:chgData name="li bo" userId="86e360d6c7446f46" providerId="LiveId" clId="{53DB0FCD-A184-457E-BE80-D47C5C6730D9}" dt="2022-08-27T17:24:36.337" v="67506" actId="164"/>
          <ac:spMkLst>
            <pc:docMk/>
            <pc:sldMk cId="2921606196" sldId="355"/>
            <ac:spMk id="62" creationId="{9D3FA472-3490-4D09-8C8E-E85172E326FD}"/>
          </ac:spMkLst>
        </pc:spChg>
        <pc:spChg chg="mod topLvl">
          <ac:chgData name="li bo" userId="86e360d6c7446f46" providerId="LiveId" clId="{53DB0FCD-A184-457E-BE80-D47C5C6730D9}" dt="2022-08-27T17:24:36.337" v="67506" actId="164"/>
          <ac:spMkLst>
            <pc:docMk/>
            <pc:sldMk cId="2921606196" sldId="355"/>
            <ac:spMk id="64" creationId="{F475EB29-2BCF-4C11-A1C7-FE8F1414B794}"/>
          </ac:spMkLst>
        </pc:spChg>
        <pc:spChg chg="mod topLvl">
          <ac:chgData name="li bo" userId="86e360d6c7446f46" providerId="LiveId" clId="{53DB0FCD-A184-457E-BE80-D47C5C6730D9}" dt="2022-10-18T14:53:28.896" v="81192" actId="14100"/>
          <ac:spMkLst>
            <pc:docMk/>
            <pc:sldMk cId="2921606196" sldId="355"/>
            <ac:spMk id="65" creationId="{AF4D370C-6A0E-4377-B421-2BC49237387B}"/>
          </ac:spMkLst>
        </pc:spChg>
        <pc:spChg chg="mod topLvl">
          <ac:chgData name="li bo" userId="86e360d6c7446f46" providerId="LiveId" clId="{53DB0FCD-A184-457E-BE80-D47C5C6730D9}" dt="2022-08-27T17:24:36.337" v="67506" actId="164"/>
          <ac:spMkLst>
            <pc:docMk/>
            <pc:sldMk cId="2921606196" sldId="355"/>
            <ac:spMk id="69" creationId="{A17FBD0B-F568-4FB7-9E1B-CD0E834BA4F8}"/>
          </ac:spMkLst>
        </pc:spChg>
        <pc:spChg chg="mod topLvl">
          <ac:chgData name="li bo" userId="86e360d6c7446f46" providerId="LiveId" clId="{53DB0FCD-A184-457E-BE80-D47C5C6730D9}" dt="2022-08-27T17:24:36.337" v="67506" actId="164"/>
          <ac:spMkLst>
            <pc:docMk/>
            <pc:sldMk cId="2921606196" sldId="355"/>
            <ac:spMk id="70" creationId="{D7D7BBB6-BA8E-4E5A-B3C2-48F1B14F1A80}"/>
          </ac:spMkLst>
        </pc:spChg>
        <pc:spChg chg="add mod">
          <ac:chgData name="li bo" userId="86e360d6c7446f46" providerId="LiveId" clId="{53DB0FCD-A184-457E-BE80-D47C5C6730D9}" dt="2022-08-27T17:34:41.496" v="67734" actId="207"/>
          <ac:spMkLst>
            <pc:docMk/>
            <pc:sldMk cId="2921606196" sldId="355"/>
            <ac:spMk id="88" creationId="{8EF1D0C5-2971-4807-B84E-4F4322946034}"/>
          </ac:spMkLst>
        </pc:spChg>
        <pc:spChg chg="del ord">
          <ac:chgData name="li bo" userId="86e360d6c7446f46" providerId="LiveId" clId="{53DB0FCD-A184-457E-BE80-D47C5C6730D9}" dt="2022-08-27T17:33:46.621" v="67708" actId="478"/>
          <ac:spMkLst>
            <pc:docMk/>
            <pc:sldMk cId="2921606196" sldId="355"/>
            <ac:spMk id="91" creationId="{6D2579CB-66AC-43FE-B2FA-DEA8F4DEDF25}"/>
          </ac:spMkLst>
        </pc:spChg>
        <pc:spChg chg="del ord">
          <ac:chgData name="li bo" userId="86e360d6c7446f46" providerId="LiveId" clId="{53DB0FCD-A184-457E-BE80-D47C5C6730D9}" dt="2022-08-27T17:33:54.302" v="67729" actId="478"/>
          <ac:spMkLst>
            <pc:docMk/>
            <pc:sldMk cId="2921606196" sldId="355"/>
            <ac:spMk id="95" creationId="{597E4EF5-F6CF-4F2E-9F7E-A2CEBB42A24D}"/>
          </ac:spMkLst>
        </pc:spChg>
        <pc:grpChg chg="mod ord">
          <ac:chgData name="li bo" userId="86e360d6c7446f46" providerId="LiveId" clId="{53DB0FCD-A184-457E-BE80-D47C5C6730D9}" dt="2022-10-18T14:43:11.095" v="81129" actId="1076"/>
          <ac:grpSpMkLst>
            <pc:docMk/>
            <pc:sldMk cId="2921606196" sldId="355"/>
            <ac:grpSpMk id="8" creationId="{57DEECCE-C4D8-4436-A182-8AF6ED707FD4}"/>
          </ac:grpSpMkLst>
        </pc:grpChg>
        <pc:grpChg chg="ord">
          <ac:chgData name="li bo" userId="86e360d6c7446f46" providerId="LiveId" clId="{53DB0FCD-A184-457E-BE80-D47C5C6730D9}" dt="2022-08-27T17:10:02.264" v="67207"/>
          <ac:grpSpMkLst>
            <pc:docMk/>
            <pc:sldMk cId="2921606196" sldId="355"/>
            <ac:grpSpMk id="10" creationId="{513CC87C-8F0E-4E37-A833-22C029BD37A4}"/>
          </ac:grpSpMkLst>
        </pc:grpChg>
        <pc:grpChg chg="ord">
          <ac:chgData name="li bo" userId="86e360d6c7446f46" providerId="LiveId" clId="{53DB0FCD-A184-457E-BE80-D47C5C6730D9}" dt="2022-10-18T14:53:24.492" v="81188"/>
          <ac:grpSpMkLst>
            <pc:docMk/>
            <pc:sldMk cId="2921606196" sldId="355"/>
            <ac:grpSpMk id="12" creationId="{8CE3B1C0-284F-4CD4-B0AF-6F991D105039}"/>
          </ac:grpSpMkLst>
        </pc:grpChg>
        <pc:grpChg chg="add mod">
          <ac:chgData name="li bo" userId="86e360d6c7446f46" providerId="LiveId" clId="{53DB0FCD-A184-457E-BE80-D47C5C6730D9}" dt="2022-08-27T17:09:13.134" v="67167"/>
          <ac:grpSpMkLst>
            <pc:docMk/>
            <pc:sldMk cId="2921606196" sldId="355"/>
            <ac:grpSpMk id="16" creationId="{272937B3-AE15-45D6-88B2-9F3D05BA6E72}"/>
          </ac:grpSpMkLst>
        </pc:grpChg>
        <pc:grpChg chg="ord">
          <ac:chgData name="li bo" userId="86e360d6c7446f46" providerId="LiveId" clId="{53DB0FCD-A184-457E-BE80-D47C5C6730D9}" dt="2022-10-18T14:57:07.379" v="81258"/>
          <ac:grpSpMkLst>
            <pc:docMk/>
            <pc:sldMk cId="2921606196" sldId="355"/>
            <ac:grpSpMk id="16" creationId="{C5FE10F6-1FB9-46F8-BB5E-8FC5EC28943F}"/>
          </ac:grpSpMkLst>
        </pc:grpChg>
        <pc:grpChg chg="mod ord">
          <ac:chgData name="li bo" userId="86e360d6c7446f46" providerId="LiveId" clId="{53DB0FCD-A184-457E-BE80-D47C5C6730D9}" dt="2022-08-27T17:10:14.595" v="67236" actId="1076"/>
          <ac:grpSpMkLst>
            <pc:docMk/>
            <pc:sldMk cId="2921606196" sldId="355"/>
            <ac:grpSpMk id="29" creationId="{8CA67D08-55A0-45D9-9357-F60D84ADBF1D}"/>
          </ac:grpSpMkLst>
        </pc:grpChg>
        <pc:grpChg chg="ord">
          <ac:chgData name="li bo" userId="86e360d6c7446f46" providerId="LiveId" clId="{53DB0FCD-A184-457E-BE80-D47C5C6730D9}" dt="2022-08-27T17:10:41.615" v="67257"/>
          <ac:grpSpMkLst>
            <pc:docMk/>
            <pc:sldMk cId="2921606196" sldId="355"/>
            <ac:grpSpMk id="35" creationId="{7F5834D1-303F-43B6-B6DB-0A39939237E2}"/>
          </ac:grpSpMkLst>
        </pc:grpChg>
        <pc:grpChg chg="mod ord">
          <ac:chgData name="li bo" userId="86e360d6c7446f46" providerId="LiveId" clId="{53DB0FCD-A184-457E-BE80-D47C5C6730D9}" dt="2022-08-27T17:11:01.405" v="67284" actId="1076"/>
          <ac:grpSpMkLst>
            <pc:docMk/>
            <pc:sldMk cId="2921606196" sldId="355"/>
            <ac:grpSpMk id="39" creationId="{503BCF82-DFA0-494A-A412-1ED22CFA71AE}"/>
          </ac:grpSpMkLst>
        </pc:grpChg>
        <pc:grpChg chg="del">
          <ac:chgData name="li bo" userId="86e360d6c7446f46" providerId="LiveId" clId="{53DB0FCD-A184-457E-BE80-D47C5C6730D9}" dt="2022-08-27T17:09:07.220" v="67166" actId="478"/>
          <ac:grpSpMkLst>
            <pc:docMk/>
            <pc:sldMk cId="2921606196" sldId="355"/>
            <ac:grpSpMk id="43" creationId="{D5D1968C-6346-4AB3-861D-D4DE2D4DE1DE}"/>
          </ac:grpSpMkLst>
        </pc:grpChg>
        <pc:grpChg chg="mod ord">
          <ac:chgData name="li bo" userId="86e360d6c7446f46" providerId="LiveId" clId="{53DB0FCD-A184-457E-BE80-D47C5C6730D9}" dt="2022-08-27T17:11:38.832" v="67308" actId="1076"/>
          <ac:grpSpMkLst>
            <pc:docMk/>
            <pc:sldMk cId="2921606196" sldId="355"/>
            <ac:grpSpMk id="46" creationId="{5FBDCCAE-B528-4535-B147-DD8CED1498A1}"/>
          </ac:grpSpMkLst>
        </pc:grpChg>
        <pc:grpChg chg="ord">
          <ac:chgData name="li bo" userId="86e360d6c7446f46" providerId="LiveId" clId="{53DB0FCD-A184-457E-BE80-D47C5C6730D9}" dt="2022-08-27T17:11:46.786" v="67327"/>
          <ac:grpSpMkLst>
            <pc:docMk/>
            <pc:sldMk cId="2921606196" sldId="355"/>
            <ac:grpSpMk id="50" creationId="{2A203177-2C6B-442C-9249-A16F1EEEE6F4}"/>
          </ac:grpSpMkLst>
        </pc:grpChg>
        <pc:grpChg chg="del mod ord">
          <ac:chgData name="li bo" userId="86e360d6c7446f46" providerId="LiveId" clId="{53DB0FCD-A184-457E-BE80-D47C5C6730D9}" dt="2022-08-27T17:24:26.610" v="67503" actId="165"/>
          <ac:grpSpMkLst>
            <pc:docMk/>
            <pc:sldMk cId="2921606196" sldId="355"/>
            <ac:grpSpMk id="54" creationId="{6AD15C12-497B-4CC4-9101-6CC2B06AE4C7}"/>
          </ac:grpSpMkLst>
        </pc:grpChg>
        <pc:grpChg chg="add del mod ord">
          <ac:chgData name="li bo" userId="86e360d6c7446f46" providerId="LiveId" clId="{53DB0FCD-A184-457E-BE80-D47C5C6730D9}" dt="2022-08-27T17:22:55.849" v="67479" actId="165"/>
          <ac:grpSpMkLst>
            <pc:docMk/>
            <pc:sldMk cId="2921606196" sldId="355"/>
            <ac:grpSpMk id="55" creationId="{921EDCD0-C7E0-4EBD-BA6B-ADDF1D4DE321}"/>
          </ac:grpSpMkLst>
        </pc:grpChg>
        <pc:grpChg chg="add mod">
          <ac:chgData name="li bo" userId="86e360d6c7446f46" providerId="LiveId" clId="{53DB0FCD-A184-457E-BE80-D47C5C6730D9}" dt="2022-08-27T17:32:41.242" v="67688" actId="1076"/>
          <ac:grpSpMkLst>
            <pc:docMk/>
            <pc:sldMk cId="2921606196" sldId="355"/>
            <ac:grpSpMk id="74" creationId="{C79F3F97-AE9E-46A4-B6F0-1233F3EDCA00}"/>
          </ac:grpSpMkLst>
        </pc:grpChg>
        <pc:grpChg chg="add mod">
          <ac:chgData name="li bo" userId="86e360d6c7446f46" providerId="LiveId" clId="{53DB0FCD-A184-457E-BE80-D47C5C6730D9}" dt="2022-08-27T17:32:41.242" v="67688" actId="1076"/>
          <ac:grpSpMkLst>
            <pc:docMk/>
            <pc:sldMk cId="2921606196" sldId="355"/>
            <ac:grpSpMk id="87" creationId="{2E519332-FB56-4EB7-B8A7-F8933814B6C1}"/>
          </ac:grpSpMkLst>
        </pc:grpChg>
        <pc:grpChg chg="ord">
          <ac:chgData name="li bo" userId="86e360d6c7446f46" providerId="LiveId" clId="{53DB0FCD-A184-457E-BE80-D47C5C6730D9}" dt="2022-08-27T17:33:46.621" v="67707"/>
          <ac:grpSpMkLst>
            <pc:docMk/>
            <pc:sldMk cId="2921606196" sldId="355"/>
            <ac:grpSpMk id="94" creationId="{D176340B-D82C-4BCF-8344-7AF903F51DB4}"/>
          </ac:grpSpMkLst>
        </pc:grpChg>
        <pc:grpChg chg="mod ord">
          <ac:chgData name="li bo" userId="86e360d6c7446f46" providerId="LiveId" clId="{53DB0FCD-A184-457E-BE80-D47C5C6730D9}" dt="2022-10-18T14:53:50.870" v="81195" actId="1076"/>
          <ac:grpSpMkLst>
            <pc:docMk/>
            <pc:sldMk cId="2921606196" sldId="355"/>
            <ac:grpSpMk id="98" creationId="{D52753C7-1253-4F90-AB44-5EFC622862CA}"/>
          </ac:grpSpMkLst>
        </pc:grpChg>
        <pc:picChg chg="del mod ord">
          <ac:chgData name="li bo" userId="86e360d6c7446f46" providerId="LiveId" clId="{53DB0FCD-A184-457E-BE80-D47C5C6730D9}" dt="2022-08-27T17:10:12.294" v="67230" actId="478"/>
          <ac:picMkLst>
            <pc:docMk/>
            <pc:sldMk cId="2921606196" sldId="355"/>
            <ac:picMk id="7" creationId="{3E6DEDE6-B6B4-42B3-BFFA-99D41E0E7D4D}"/>
          </ac:picMkLst>
        </pc:picChg>
        <pc:picChg chg="del mod ord">
          <ac:chgData name="li bo" userId="86e360d6c7446f46" providerId="LiveId" clId="{53DB0FCD-A184-457E-BE80-D47C5C6730D9}" dt="2022-10-18T14:53:24.492" v="81184" actId="478"/>
          <ac:picMkLst>
            <pc:docMk/>
            <pc:sldMk cId="2921606196" sldId="355"/>
            <ac:picMk id="7" creationId="{CEF1DC77-569D-4DCB-989F-963B12C8CE45}"/>
          </ac:picMkLst>
        </pc:picChg>
        <pc:picChg chg="mod ord">
          <ac:chgData name="li bo" userId="86e360d6c7446f46" providerId="LiveId" clId="{53DB0FCD-A184-457E-BE80-D47C5C6730D9}" dt="2022-10-18T14:53:45.881" v="81194" actId="1076"/>
          <ac:picMkLst>
            <pc:docMk/>
            <pc:sldMk cId="2921606196" sldId="355"/>
            <ac:picMk id="11" creationId="{C2B499C0-C066-4BB3-96F1-CBA6981162A0}"/>
          </ac:picMkLst>
        </pc:picChg>
        <pc:picChg chg="del mod ord">
          <ac:chgData name="li bo" userId="86e360d6c7446f46" providerId="LiveId" clId="{53DB0FCD-A184-457E-BE80-D47C5C6730D9}" dt="2022-08-27T17:10:41.600" v="67256" actId="478"/>
          <ac:picMkLst>
            <pc:docMk/>
            <pc:sldMk cId="2921606196" sldId="355"/>
            <ac:picMk id="15" creationId="{A324E755-7A67-4F2D-8642-DAB9BA1FEDA1}"/>
          </ac:picMkLst>
        </pc:picChg>
        <pc:picChg chg="mod ord">
          <ac:chgData name="li bo" userId="86e360d6c7446f46" providerId="LiveId" clId="{53DB0FCD-A184-457E-BE80-D47C5C6730D9}" dt="2022-10-18T14:57:07.379" v="81261" actId="962"/>
          <ac:picMkLst>
            <pc:docMk/>
            <pc:sldMk cId="2921606196" sldId="355"/>
            <ac:picMk id="15" creationId="{DFB1BC68-5E5F-4D82-8D52-DAA6F15110AD}"/>
          </ac:picMkLst>
        </pc:picChg>
        <pc:picChg chg="del mod topLvl">
          <ac:chgData name="li bo" userId="86e360d6c7446f46" providerId="LiveId" clId="{53DB0FCD-A184-457E-BE80-D47C5C6730D9}" dt="2022-08-27T17:24:29.102" v="67504" actId="478"/>
          <ac:picMkLst>
            <pc:docMk/>
            <pc:sldMk cId="2921606196" sldId="355"/>
            <ac:picMk id="17" creationId="{8495FB29-DC18-4EBA-9626-9C4D75D03BB2}"/>
          </ac:picMkLst>
        </pc:picChg>
        <pc:picChg chg="del mod topLvl">
          <ac:chgData name="li bo" userId="86e360d6c7446f46" providerId="LiveId" clId="{53DB0FCD-A184-457E-BE80-D47C5C6730D9}" dt="2022-08-27T17:24:30.780" v="67505" actId="478"/>
          <ac:picMkLst>
            <pc:docMk/>
            <pc:sldMk cId="2921606196" sldId="355"/>
            <ac:picMk id="18" creationId="{DB8597CC-FF76-46FF-80C6-72CB8C26402B}"/>
          </ac:picMkLst>
        </pc:picChg>
        <pc:picChg chg="del mod">
          <ac:chgData name="li bo" userId="86e360d6c7446f46" providerId="LiveId" clId="{53DB0FCD-A184-457E-BE80-D47C5C6730D9}" dt="2022-08-27T17:10:02.248" v="67206" actId="478"/>
          <ac:picMkLst>
            <pc:docMk/>
            <pc:sldMk cId="2921606196" sldId="355"/>
            <ac:picMk id="20" creationId="{6617E29C-859D-49A9-B592-BB4A2DC97FA1}"/>
          </ac:picMkLst>
        </pc:picChg>
        <pc:picChg chg="del mod">
          <ac:chgData name="li bo" userId="86e360d6c7446f46" providerId="LiveId" clId="{53DB0FCD-A184-457E-BE80-D47C5C6730D9}" dt="2022-08-27T17:10:59.314" v="67279" actId="478"/>
          <ac:picMkLst>
            <pc:docMk/>
            <pc:sldMk cId="2921606196" sldId="355"/>
            <ac:picMk id="22" creationId="{0B47C8A9-5C3E-4865-B77D-B90505FD10EA}"/>
          </ac:picMkLst>
        </pc:picChg>
        <pc:picChg chg="del mod">
          <ac:chgData name="li bo" userId="86e360d6c7446f46" providerId="LiveId" clId="{53DB0FCD-A184-457E-BE80-D47C5C6730D9}" dt="2022-08-27T17:11:35.353" v="67302" actId="478"/>
          <ac:picMkLst>
            <pc:docMk/>
            <pc:sldMk cId="2921606196" sldId="355"/>
            <ac:picMk id="24" creationId="{0F00280A-1C79-4D68-8071-768EAAED00B8}"/>
          </ac:picMkLst>
        </pc:picChg>
        <pc:picChg chg="del mod">
          <ac:chgData name="li bo" userId="86e360d6c7446f46" providerId="LiveId" clId="{53DB0FCD-A184-457E-BE80-D47C5C6730D9}" dt="2022-08-27T17:12:38.953" v="67344" actId="478"/>
          <ac:picMkLst>
            <pc:docMk/>
            <pc:sldMk cId="2921606196" sldId="355"/>
            <ac:picMk id="28" creationId="{571A28F5-D353-4F56-A064-AAB270109FC3}"/>
          </ac:picMkLst>
        </pc:picChg>
        <pc:picChg chg="mod ord topLvl">
          <ac:chgData name="li bo" userId="86e360d6c7446f46" providerId="LiveId" clId="{53DB0FCD-A184-457E-BE80-D47C5C6730D9}" dt="2022-08-27T17:24:36.337" v="67506" actId="164"/>
          <ac:picMkLst>
            <pc:docMk/>
            <pc:sldMk cId="2921606196" sldId="355"/>
            <ac:picMk id="34" creationId="{FD28136B-C265-4FB9-8D46-37F54F4B40B2}"/>
          </ac:picMkLst>
        </pc:picChg>
        <pc:picChg chg="del mod ord">
          <ac:chgData name="li bo" userId="86e360d6c7446f46" providerId="LiveId" clId="{53DB0FCD-A184-457E-BE80-D47C5C6730D9}" dt="2022-08-27T17:22:04.740" v="67465" actId="21"/>
          <ac:picMkLst>
            <pc:docMk/>
            <pc:sldMk cId="2921606196" sldId="355"/>
            <ac:picMk id="38" creationId="{D30D5235-028F-42E5-9BEC-B755DC57AF22}"/>
          </ac:picMkLst>
        </pc:picChg>
        <pc:picChg chg="del mod ord">
          <ac:chgData name="li bo" userId="86e360d6c7446f46" providerId="LiveId" clId="{53DB0FCD-A184-457E-BE80-D47C5C6730D9}" dt="2022-08-27T17:11:46.786" v="67326" actId="478"/>
          <ac:picMkLst>
            <pc:docMk/>
            <pc:sldMk cId="2921606196" sldId="355"/>
            <ac:picMk id="44" creationId="{C5665C6E-A270-40E1-832C-6835DC9795E8}"/>
          </ac:picMkLst>
        </pc:picChg>
        <pc:picChg chg="del">
          <ac:chgData name="li bo" userId="86e360d6c7446f46" providerId="LiveId" clId="{53DB0FCD-A184-457E-BE80-D47C5C6730D9}" dt="2022-08-27T17:06:39.686" v="67132" actId="478"/>
          <ac:picMkLst>
            <pc:docMk/>
            <pc:sldMk cId="2921606196" sldId="355"/>
            <ac:picMk id="45" creationId="{7A1CD8B3-FDEA-4DA2-9330-776F2C54BAD5}"/>
          </ac:picMkLst>
        </pc:picChg>
        <pc:picChg chg="del mod ord">
          <ac:chgData name="li bo" userId="86e360d6c7446f46" providerId="LiveId" clId="{53DB0FCD-A184-457E-BE80-D47C5C6730D9}" dt="2022-08-27T17:23:15.316" v="67483" actId="21"/>
          <ac:picMkLst>
            <pc:docMk/>
            <pc:sldMk cId="2921606196" sldId="355"/>
            <ac:picMk id="49" creationId="{CF6E0A4C-6140-4D16-AE7F-1B13FF6CA5D5}"/>
          </ac:picMkLst>
        </pc:picChg>
        <pc:picChg chg="del mod ord">
          <ac:chgData name="li bo" userId="86e360d6c7446f46" providerId="LiveId" clId="{53DB0FCD-A184-457E-BE80-D47C5C6730D9}" dt="2022-08-27T17:23:48.392" v="67495" actId="21"/>
          <ac:picMkLst>
            <pc:docMk/>
            <pc:sldMk cId="2921606196" sldId="355"/>
            <ac:picMk id="53" creationId="{EE30A13E-B169-49E4-8547-4195D3AF0EA0}"/>
          </ac:picMkLst>
        </pc:picChg>
        <pc:picChg chg="mod topLvl">
          <ac:chgData name="li bo" userId="86e360d6c7446f46" providerId="LiveId" clId="{53DB0FCD-A184-457E-BE80-D47C5C6730D9}" dt="2022-08-27T17:24:36.337" v="67506" actId="164"/>
          <ac:picMkLst>
            <pc:docMk/>
            <pc:sldMk cId="2921606196" sldId="355"/>
            <ac:picMk id="57" creationId="{6AA1DBD2-60AE-4F20-AC91-D0A62C7C7160}"/>
          </ac:picMkLst>
        </pc:picChg>
        <pc:picChg chg="del mod">
          <ac:chgData name="li bo" userId="86e360d6c7446f46" providerId="LiveId" clId="{53DB0FCD-A184-457E-BE80-D47C5C6730D9}" dt="2022-08-27T17:22:22.943" v="67471" actId="478"/>
          <ac:picMkLst>
            <pc:docMk/>
            <pc:sldMk cId="2921606196" sldId="355"/>
            <ac:picMk id="60" creationId="{51222162-6FCA-4730-85E3-ED1A4837AA87}"/>
          </ac:picMkLst>
        </pc:picChg>
        <pc:picChg chg="del mod topLvl">
          <ac:chgData name="li bo" userId="86e360d6c7446f46" providerId="LiveId" clId="{53DB0FCD-A184-457E-BE80-D47C5C6730D9}" dt="2022-08-27T17:23:17.750" v="67484" actId="478"/>
          <ac:picMkLst>
            <pc:docMk/>
            <pc:sldMk cId="2921606196" sldId="355"/>
            <ac:picMk id="63" creationId="{47BC9E13-CB98-473F-9685-6439AD542FC1}"/>
          </ac:picMkLst>
        </pc:picChg>
        <pc:picChg chg="del mod topLvl">
          <ac:chgData name="li bo" userId="86e360d6c7446f46" providerId="LiveId" clId="{53DB0FCD-A184-457E-BE80-D47C5C6730D9}" dt="2022-08-27T17:23:50.384" v="67496" actId="478"/>
          <ac:picMkLst>
            <pc:docMk/>
            <pc:sldMk cId="2921606196" sldId="355"/>
            <ac:picMk id="66" creationId="{BE0C2B07-AB14-47B6-956C-5F8FC7EBD1E2}"/>
          </ac:picMkLst>
        </pc:picChg>
        <pc:picChg chg="del mod">
          <ac:chgData name="li bo" userId="86e360d6c7446f46" providerId="LiveId" clId="{53DB0FCD-A184-457E-BE80-D47C5C6730D9}" dt="2022-08-27T17:22:10.148" v="67467" actId="478"/>
          <ac:picMkLst>
            <pc:docMk/>
            <pc:sldMk cId="2921606196" sldId="355"/>
            <ac:picMk id="67" creationId="{F67C90BE-42F3-47FE-9428-38BD70F4D137}"/>
          </ac:picMkLst>
        </pc:picChg>
        <pc:picChg chg="mod topLvl">
          <ac:chgData name="li bo" userId="86e360d6c7446f46" providerId="LiveId" clId="{53DB0FCD-A184-457E-BE80-D47C5C6730D9}" dt="2022-08-27T17:24:36.337" v="67506" actId="164"/>
          <ac:picMkLst>
            <pc:docMk/>
            <pc:sldMk cId="2921606196" sldId="355"/>
            <ac:picMk id="68" creationId="{AB527AB9-EF10-4821-AC04-DAB3BD4C9953}"/>
          </ac:picMkLst>
        </pc:picChg>
        <pc:picChg chg="add mod">
          <ac:chgData name="li bo" userId="86e360d6c7446f46" providerId="LiveId" clId="{53DB0FCD-A184-457E-BE80-D47C5C6730D9}" dt="2022-08-27T17:24:36.337" v="67506" actId="164"/>
          <ac:picMkLst>
            <pc:docMk/>
            <pc:sldMk cId="2921606196" sldId="355"/>
            <ac:picMk id="71" creationId="{F31174B2-300B-4A51-BE5F-390FF78062E5}"/>
          </ac:picMkLst>
        </pc:picChg>
        <pc:picChg chg="add mod">
          <ac:chgData name="li bo" userId="86e360d6c7446f46" providerId="LiveId" clId="{53DB0FCD-A184-457E-BE80-D47C5C6730D9}" dt="2022-08-27T17:24:36.337" v="67506" actId="164"/>
          <ac:picMkLst>
            <pc:docMk/>
            <pc:sldMk cId="2921606196" sldId="355"/>
            <ac:picMk id="72" creationId="{3462C143-F39C-4510-B713-00F062E1B019}"/>
          </ac:picMkLst>
        </pc:picChg>
        <pc:picChg chg="add del mod">
          <ac:chgData name="li bo" userId="86e360d6c7446f46" providerId="LiveId" clId="{53DB0FCD-A184-457E-BE80-D47C5C6730D9}" dt="2022-10-18T14:42:44.984" v="81119" actId="478"/>
          <ac:picMkLst>
            <pc:docMk/>
            <pc:sldMk cId="2921606196" sldId="355"/>
            <ac:picMk id="73" creationId="{0FB76DCD-E384-40EB-A9A5-46EEEAB61F1B}"/>
          </ac:picMkLst>
        </pc:picChg>
        <pc:picChg chg="del mod">
          <ac:chgData name="li bo" userId="86e360d6c7446f46" providerId="LiveId" clId="{53DB0FCD-A184-457E-BE80-D47C5C6730D9}" dt="2022-08-27T17:25:27.544" v="67528" actId="478"/>
          <ac:picMkLst>
            <pc:docMk/>
            <pc:sldMk cId="2921606196" sldId="355"/>
            <ac:picMk id="76" creationId="{33994F1B-A636-451C-B415-7DB8E666DF19}"/>
          </ac:picMkLst>
        </pc:picChg>
        <pc:picChg chg="del mod ord">
          <ac:chgData name="li bo" userId="86e360d6c7446f46" providerId="LiveId" clId="{53DB0FCD-A184-457E-BE80-D47C5C6730D9}" dt="2022-08-27T17:25:38.340" v="67541" actId="478"/>
          <ac:picMkLst>
            <pc:docMk/>
            <pc:sldMk cId="2921606196" sldId="355"/>
            <ac:picMk id="78" creationId="{843FF933-1667-4359-80E8-09511DC014C9}"/>
          </ac:picMkLst>
        </pc:picChg>
        <pc:picChg chg="del mod ord">
          <ac:chgData name="li bo" userId="86e360d6c7446f46" providerId="LiveId" clId="{53DB0FCD-A184-457E-BE80-D47C5C6730D9}" dt="2022-08-27T17:25:45.032" v="67554" actId="478"/>
          <ac:picMkLst>
            <pc:docMk/>
            <pc:sldMk cId="2921606196" sldId="355"/>
            <ac:picMk id="80" creationId="{7F7CD466-3509-4224-806D-96C6FEF7A0A9}"/>
          </ac:picMkLst>
        </pc:picChg>
        <pc:picChg chg="mod ord">
          <ac:chgData name="li bo" userId="86e360d6c7446f46" providerId="LiveId" clId="{53DB0FCD-A184-457E-BE80-D47C5C6730D9}" dt="2022-08-27T17:26:45.288" v="67584" actId="164"/>
          <ac:picMkLst>
            <pc:docMk/>
            <pc:sldMk cId="2921606196" sldId="355"/>
            <ac:picMk id="82" creationId="{C74085C7-2DD7-41AC-8F72-6A95AE00CCE2}"/>
          </ac:picMkLst>
        </pc:picChg>
        <pc:picChg chg="del mod">
          <ac:chgData name="li bo" userId="86e360d6c7446f46" providerId="LiveId" clId="{53DB0FCD-A184-457E-BE80-D47C5C6730D9}" dt="2022-08-27T17:26:29.099" v="67579" actId="478"/>
          <ac:picMkLst>
            <pc:docMk/>
            <pc:sldMk cId="2921606196" sldId="355"/>
            <ac:picMk id="84" creationId="{6C48A93E-0658-4934-BA0B-705CC4685F3B}"/>
          </ac:picMkLst>
        </pc:picChg>
        <pc:picChg chg="del mod ord">
          <ac:chgData name="li bo" userId="86e360d6c7446f46" providerId="LiveId" clId="{53DB0FCD-A184-457E-BE80-D47C5C6730D9}" dt="2022-08-27T17:33:46.621" v="67705" actId="478"/>
          <ac:picMkLst>
            <pc:docMk/>
            <pc:sldMk cId="2921606196" sldId="355"/>
            <ac:picMk id="86" creationId="{DA9521B6-4BB5-42CB-85D1-CDDB38ECC6BD}"/>
          </ac:picMkLst>
        </pc:picChg>
        <pc:picChg chg="del mod">
          <ac:chgData name="li bo" userId="86e360d6c7446f46" providerId="LiveId" clId="{53DB0FCD-A184-457E-BE80-D47C5C6730D9}" dt="2022-08-27T17:31:11.100" v="67640" actId="478"/>
          <ac:picMkLst>
            <pc:docMk/>
            <pc:sldMk cId="2921606196" sldId="355"/>
            <ac:picMk id="90" creationId="{251BCA7F-AF06-4DC7-86BB-E0534CE8D976}"/>
          </ac:picMkLst>
        </pc:picChg>
        <pc:picChg chg="del mod ord">
          <ac:chgData name="li bo" userId="86e360d6c7446f46" providerId="LiveId" clId="{53DB0FCD-A184-457E-BE80-D47C5C6730D9}" dt="2022-08-27T17:33:54.302" v="67726" actId="478"/>
          <ac:picMkLst>
            <pc:docMk/>
            <pc:sldMk cId="2921606196" sldId="355"/>
            <ac:picMk id="93" creationId="{889CC99C-1E97-46D5-9092-0943012961DE}"/>
          </ac:picMkLst>
        </pc:picChg>
        <pc:picChg chg="del mod ord">
          <ac:chgData name="li bo" userId="86e360d6c7446f46" providerId="LiveId" clId="{53DB0FCD-A184-457E-BE80-D47C5C6730D9}" dt="2022-10-18T14:57:07.379" v="81255" actId="478"/>
          <ac:picMkLst>
            <pc:docMk/>
            <pc:sldMk cId="2921606196" sldId="355"/>
            <ac:picMk id="97" creationId="{720CE01F-D105-45A8-A140-D2178A46862E}"/>
          </ac:picMkLst>
        </pc:picChg>
        <pc:cxnChg chg="del mod topLvl">
          <ac:chgData name="li bo" userId="86e360d6c7446f46" providerId="LiveId" clId="{53DB0FCD-A184-457E-BE80-D47C5C6730D9}" dt="2022-08-27T17:24:29.102" v="67504" actId="478"/>
          <ac:cxnSpMkLst>
            <pc:docMk/>
            <pc:sldMk cId="2921606196" sldId="355"/>
            <ac:cxnSpMk id="19" creationId="{E5CE7303-1F7D-4A29-8817-E46F53F29459}"/>
          </ac:cxnSpMkLst>
        </pc:cxnChg>
        <pc:cxnChg chg="del mod topLvl">
          <ac:chgData name="li bo" userId="86e360d6c7446f46" providerId="LiveId" clId="{53DB0FCD-A184-457E-BE80-D47C5C6730D9}" dt="2022-08-27T17:24:29.102" v="67504" actId="478"/>
          <ac:cxnSpMkLst>
            <pc:docMk/>
            <pc:sldMk cId="2921606196" sldId="355"/>
            <ac:cxnSpMk id="21" creationId="{FE245405-FA87-4C3C-BAD8-6B038CB216D2}"/>
          </ac:cxnSpMkLst>
        </pc:cxnChg>
        <pc:cxnChg chg="mod">
          <ac:chgData name="li bo" userId="86e360d6c7446f46" providerId="LiveId" clId="{53DB0FCD-A184-457E-BE80-D47C5C6730D9}" dt="2022-08-27T17:09:07.220" v="67166" actId="478"/>
          <ac:cxnSpMkLst>
            <pc:docMk/>
            <pc:sldMk cId="2921606196" sldId="355"/>
            <ac:cxnSpMk id="23" creationId="{286EE39D-15DD-4E22-8839-3454D3C0BF73}"/>
          </ac:cxnSpMkLst>
        </pc:cxnChg>
        <pc:cxnChg chg="del mod topLvl">
          <ac:chgData name="li bo" userId="86e360d6c7446f46" providerId="LiveId" clId="{53DB0FCD-A184-457E-BE80-D47C5C6730D9}" dt="2022-08-27T17:24:29.102" v="67504" actId="478"/>
          <ac:cxnSpMkLst>
            <pc:docMk/>
            <pc:sldMk cId="2921606196" sldId="355"/>
            <ac:cxnSpMk id="25" creationId="{4E8F96B1-C45E-499B-B323-498A1A043BF7}"/>
          </ac:cxnSpMkLst>
        </pc:cxnChg>
        <pc:cxnChg chg="del mod topLvl">
          <ac:chgData name="li bo" userId="86e360d6c7446f46" providerId="LiveId" clId="{53DB0FCD-A184-457E-BE80-D47C5C6730D9}" dt="2022-08-27T17:24:29.102" v="67504" actId="478"/>
          <ac:cxnSpMkLst>
            <pc:docMk/>
            <pc:sldMk cId="2921606196" sldId="355"/>
            <ac:cxnSpMk id="26" creationId="{9982805F-1884-4B6A-A3AA-0CC118A1D556}"/>
          </ac:cxnSpMkLst>
        </pc:cxnChg>
      </pc:sldChg>
      <pc:sldChg chg="addSp delSp modSp add mod modAnim">
        <pc:chgData name="li bo" userId="86e360d6c7446f46" providerId="LiveId" clId="{53DB0FCD-A184-457E-BE80-D47C5C6730D9}" dt="2022-10-18T14:59:12.613" v="81311" actId="20577"/>
        <pc:sldMkLst>
          <pc:docMk/>
          <pc:sldMk cId="51512576" sldId="356"/>
        </pc:sldMkLst>
        <pc:spChg chg="mod">
          <ac:chgData name="li bo" userId="86e360d6c7446f46" providerId="LiveId" clId="{53DB0FCD-A184-457E-BE80-D47C5C6730D9}" dt="2022-08-27T17:46:34.893" v="67965" actId="20577"/>
          <ac:spMkLst>
            <pc:docMk/>
            <pc:sldMk cId="51512576" sldId="356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7T17:46:53.689" v="67968" actId="20577"/>
          <ac:spMkLst>
            <pc:docMk/>
            <pc:sldMk cId="51512576" sldId="356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10-18T14:59:12.613" v="81311" actId="20577"/>
          <ac:spMkLst>
            <pc:docMk/>
            <pc:sldMk cId="51512576" sldId="356"/>
            <ac:spMk id="27" creationId="{A0595B35-D340-46A7-B195-043E20A83354}"/>
          </ac:spMkLst>
        </pc:spChg>
        <pc:spChg chg="add mod">
          <ac:chgData name="li bo" userId="86e360d6c7446f46" providerId="LiveId" clId="{53DB0FCD-A184-457E-BE80-D47C5C6730D9}" dt="2022-10-18T14:57:19.720" v="81263"/>
          <ac:spMkLst>
            <pc:docMk/>
            <pc:sldMk cId="51512576" sldId="356"/>
            <ac:spMk id="52" creationId="{D2BCF278-FF59-49D9-A60E-1FBD361D4108}"/>
          </ac:spMkLst>
        </pc:spChg>
        <pc:spChg chg="del mod">
          <ac:chgData name="li bo" userId="86e360d6c7446f46" providerId="LiveId" clId="{53DB0FCD-A184-457E-BE80-D47C5C6730D9}" dt="2022-08-27T17:31:06.892" v="67638" actId="478"/>
          <ac:spMkLst>
            <pc:docMk/>
            <pc:sldMk cId="51512576" sldId="356"/>
            <ac:spMk id="88" creationId="{8EF1D0C5-2971-4807-B84E-4F4322946034}"/>
          </ac:spMkLst>
        </pc:spChg>
        <pc:grpChg chg="del">
          <ac:chgData name="li bo" userId="86e360d6c7446f46" providerId="LiveId" clId="{53DB0FCD-A184-457E-BE80-D47C5C6730D9}" dt="2022-08-27T17:30:45.424" v="67634" actId="478"/>
          <ac:grpSpMkLst>
            <pc:docMk/>
            <pc:sldMk cId="51512576" sldId="356"/>
            <ac:grpSpMk id="74" creationId="{C79F3F97-AE9E-46A4-B6F0-1233F3EDCA00}"/>
          </ac:grpSpMkLst>
        </pc:grpChg>
        <pc:grpChg chg="del">
          <ac:chgData name="li bo" userId="86e360d6c7446f46" providerId="LiveId" clId="{53DB0FCD-A184-457E-BE80-D47C5C6730D9}" dt="2022-08-27T17:30:48.863" v="67635" actId="478"/>
          <ac:grpSpMkLst>
            <pc:docMk/>
            <pc:sldMk cId="51512576" sldId="356"/>
            <ac:grpSpMk id="87" creationId="{2E519332-FB56-4EB7-B8A7-F8933814B6C1}"/>
          </ac:grpSpMkLst>
        </pc:grpChg>
        <pc:picChg chg="add mod">
          <ac:chgData name="li bo" userId="86e360d6c7446f46" providerId="LiveId" clId="{53DB0FCD-A184-457E-BE80-D47C5C6730D9}" dt="2022-08-27T18:04:20.603" v="68195" actId="1076"/>
          <ac:picMkLst>
            <pc:docMk/>
            <pc:sldMk cId="51512576" sldId="356"/>
            <ac:picMk id="5" creationId="{324E3192-DD4A-4D71-8281-0BD1ADD2E753}"/>
          </ac:picMkLst>
        </pc:picChg>
        <pc:picChg chg="del mod ord">
          <ac:chgData name="li bo" userId="86e360d6c7446f46" providerId="LiveId" clId="{53DB0FCD-A184-457E-BE80-D47C5C6730D9}" dt="2022-10-18T14:58:26.804" v="81293" actId="478"/>
          <ac:picMkLst>
            <pc:docMk/>
            <pc:sldMk cId="51512576" sldId="356"/>
            <ac:picMk id="7" creationId="{791E5059-85B4-4A9A-88EA-096E858B9D9D}"/>
          </ac:picMkLst>
        </pc:picChg>
        <pc:picChg chg="del mod ord">
          <ac:chgData name="li bo" userId="86e360d6c7446f46" providerId="LiveId" clId="{53DB0FCD-A184-457E-BE80-D47C5C6730D9}" dt="2022-08-27T17:45:25.921" v="67915" actId="478"/>
          <ac:picMkLst>
            <pc:docMk/>
            <pc:sldMk cId="51512576" sldId="356"/>
            <ac:picMk id="7" creationId="{87173B0E-E246-4D90-A505-8B92DFCC7907}"/>
          </ac:picMkLst>
        </pc:picChg>
        <pc:picChg chg="mod ord">
          <ac:chgData name="li bo" userId="86e360d6c7446f46" providerId="LiveId" clId="{53DB0FCD-A184-457E-BE80-D47C5C6730D9}" dt="2022-08-27T17:47:06.140" v="67969" actId="1076"/>
          <ac:picMkLst>
            <pc:docMk/>
            <pc:sldMk cId="51512576" sldId="356"/>
            <ac:picMk id="9" creationId="{AAE57B73-338C-4D61-BA00-141D0C376681}"/>
          </ac:picMkLst>
        </pc:picChg>
        <pc:picChg chg="mod ord">
          <ac:chgData name="li bo" userId="86e360d6c7446f46" providerId="LiveId" clId="{53DB0FCD-A184-457E-BE80-D47C5C6730D9}" dt="2022-10-18T14:58:26.804" v="81295" actId="962"/>
          <ac:picMkLst>
            <pc:docMk/>
            <pc:sldMk cId="51512576" sldId="356"/>
            <ac:picMk id="10" creationId="{46616D8C-136D-4119-8E9E-DC7E020F6E90}"/>
          </ac:picMkLst>
        </pc:picChg>
        <pc:picChg chg="del mod ord">
          <ac:chgData name="li bo" userId="86e360d6c7446f46" providerId="LiveId" clId="{53DB0FCD-A184-457E-BE80-D47C5C6730D9}" dt="2022-08-27T17:49:17.242" v="67998" actId="478"/>
          <ac:picMkLst>
            <pc:docMk/>
            <pc:sldMk cId="51512576" sldId="356"/>
            <ac:picMk id="11" creationId="{773CB71F-CBF4-485C-A85E-F684A09C280B}"/>
          </ac:picMkLst>
        </pc:picChg>
        <pc:picChg chg="del mod ord">
          <ac:chgData name="li bo" userId="86e360d6c7446f46" providerId="LiveId" clId="{53DB0FCD-A184-457E-BE80-D47C5C6730D9}" dt="2022-08-27T17:49:23.152" v="68012" actId="478"/>
          <ac:picMkLst>
            <pc:docMk/>
            <pc:sldMk cId="51512576" sldId="356"/>
            <ac:picMk id="13" creationId="{DDD76384-93F4-49E1-BFF3-350557860E61}"/>
          </ac:picMkLst>
        </pc:picChg>
        <pc:picChg chg="del mod ord">
          <ac:chgData name="li bo" userId="86e360d6c7446f46" providerId="LiveId" clId="{53DB0FCD-A184-457E-BE80-D47C5C6730D9}" dt="2022-08-27T17:50:47.731" v="68026" actId="478"/>
          <ac:picMkLst>
            <pc:docMk/>
            <pc:sldMk cId="51512576" sldId="356"/>
            <ac:picMk id="15" creationId="{0FBFE0DF-D892-4A0A-8CFC-00B45D2BFC79}"/>
          </ac:picMkLst>
        </pc:picChg>
        <pc:picChg chg="del mod ord">
          <ac:chgData name="li bo" userId="86e360d6c7446f46" providerId="LiveId" clId="{53DB0FCD-A184-457E-BE80-D47C5C6730D9}" dt="2022-08-27T17:51:13.344" v="68040" actId="478"/>
          <ac:picMkLst>
            <pc:docMk/>
            <pc:sldMk cId="51512576" sldId="356"/>
            <ac:picMk id="17" creationId="{24AD4D25-CB97-4DD0-914B-CD859B9393F7}"/>
          </ac:picMkLst>
        </pc:picChg>
        <pc:picChg chg="del mod ord">
          <ac:chgData name="li bo" userId="86e360d6c7446f46" providerId="LiveId" clId="{53DB0FCD-A184-457E-BE80-D47C5C6730D9}" dt="2022-08-27T17:51:31.758" v="68054" actId="478"/>
          <ac:picMkLst>
            <pc:docMk/>
            <pc:sldMk cId="51512576" sldId="356"/>
            <ac:picMk id="19" creationId="{544B4FAB-897F-48EF-A7F8-430092202D2F}"/>
          </ac:picMkLst>
        </pc:picChg>
        <pc:picChg chg="del mod ord">
          <ac:chgData name="li bo" userId="86e360d6c7446f46" providerId="LiveId" clId="{53DB0FCD-A184-457E-BE80-D47C5C6730D9}" dt="2022-08-27T17:53:15.220" v="68074" actId="478"/>
          <ac:picMkLst>
            <pc:docMk/>
            <pc:sldMk cId="51512576" sldId="356"/>
            <ac:picMk id="21" creationId="{7151E08C-4DF1-40EE-AEB3-C623C3684799}"/>
          </ac:picMkLst>
        </pc:picChg>
        <pc:picChg chg="del mod ord">
          <ac:chgData name="li bo" userId="86e360d6c7446f46" providerId="LiveId" clId="{53DB0FCD-A184-457E-BE80-D47C5C6730D9}" dt="2022-08-27T17:53:38.938" v="68088" actId="478"/>
          <ac:picMkLst>
            <pc:docMk/>
            <pc:sldMk cId="51512576" sldId="356"/>
            <ac:picMk id="23" creationId="{17CA695E-97B2-43DB-8009-2A7874A4A2F5}"/>
          </ac:picMkLst>
        </pc:picChg>
        <pc:picChg chg="del mod ord">
          <ac:chgData name="li bo" userId="86e360d6c7446f46" providerId="LiveId" clId="{53DB0FCD-A184-457E-BE80-D47C5C6730D9}" dt="2022-08-27T17:54:00.757" v="68102" actId="478"/>
          <ac:picMkLst>
            <pc:docMk/>
            <pc:sldMk cId="51512576" sldId="356"/>
            <ac:picMk id="25" creationId="{BF5EEF68-D765-4156-A4AB-577FFF425D6D}"/>
          </ac:picMkLst>
        </pc:picChg>
        <pc:picChg chg="add del mod">
          <ac:chgData name="li bo" userId="86e360d6c7446f46" providerId="LiveId" clId="{53DB0FCD-A184-457E-BE80-D47C5C6730D9}" dt="2022-08-27T17:45:16.518" v="67900" actId="478"/>
          <ac:picMkLst>
            <pc:docMk/>
            <pc:sldMk cId="51512576" sldId="356"/>
            <ac:picMk id="28" creationId="{52A69BA6-5DF2-440A-9701-9C4734AF57C2}"/>
          </ac:picMkLst>
        </pc:picChg>
        <pc:picChg chg="del mod ord">
          <ac:chgData name="li bo" userId="86e360d6c7446f46" providerId="LiveId" clId="{53DB0FCD-A184-457E-BE80-D47C5C6730D9}" dt="2022-10-18T14:57:33.157" v="81277" actId="478"/>
          <ac:picMkLst>
            <pc:docMk/>
            <pc:sldMk cId="51512576" sldId="356"/>
            <ac:picMk id="29" creationId="{0E8BE973-EE56-40EB-A04C-F7359D0F0EF5}"/>
          </ac:picMkLst>
        </pc:picChg>
        <pc:picChg chg="add del mod">
          <ac:chgData name="li bo" userId="86e360d6c7446f46" providerId="LiveId" clId="{53DB0FCD-A184-457E-BE80-D47C5C6730D9}" dt="2022-08-27T17:48:56.963" v="67984" actId="478"/>
          <ac:picMkLst>
            <pc:docMk/>
            <pc:sldMk cId="51512576" sldId="356"/>
            <ac:picMk id="33" creationId="{91D34D52-864B-4231-9954-4F3B46A75A70}"/>
          </ac:picMkLst>
        </pc:picChg>
        <pc:picChg chg="mod">
          <ac:chgData name="li bo" userId="86e360d6c7446f46" providerId="LiveId" clId="{53DB0FCD-A184-457E-BE80-D47C5C6730D9}" dt="2022-08-27T17:47:06.140" v="67969" actId="1076"/>
          <ac:picMkLst>
            <pc:docMk/>
            <pc:sldMk cId="51512576" sldId="356"/>
            <ac:picMk id="90" creationId="{251BCA7F-AF06-4DC7-86BB-E0534CE8D976}"/>
          </ac:picMkLst>
        </pc:picChg>
      </pc:sldChg>
      <pc:sldChg chg="add del">
        <pc:chgData name="li bo" userId="86e360d6c7446f46" providerId="LiveId" clId="{53DB0FCD-A184-457E-BE80-D47C5C6730D9}" dt="2022-08-27T17:21:50.822" v="67461"/>
        <pc:sldMkLst>
          <pc:docMk/>
          <pc:sldMk cId="3155286120" sldId="356"/>
        </pc:sldMkLst>
      </pc:sldChg>
      <pc:sldChg chg="addSp delSp modSp add mod modAnim">
        <pc:chgData name="li bo" userId="86e360d6c7446f46" providerId="LiveId" clId="{53DB0FCD-A184-457E-BE80-D47C5C6730D9}" dt="2022-10-18T15:34:05.674" v="81501" actId="962"/>
        <pc:sldMkLst>
          <pc:docMk/>
          <pc:sldMk cId="3069651015" sldId="357"/>
        </pc:sldMkLst>
        <pc:spChg chg="mod">
          <ac:chgData name="li bo" userId="86e360d6c7446f46" providerId="LiveId" clId="{53DB0FCD-A184-457E-BE80-D47C5C6730D9}" dt="2022-08-29T03:14:51.852" v="68635" actId="20577"/>
          <ac:spMkLst>
            <pc:docMk/>
            <pc:sldMk cId="3069651015" sldId="357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9T06:03:33.738" v="68934" actId="403"/>
          <ac:spMkLst>
            <pc:docMk/>
            <pc:sldMk cId="3069651015" sldId="357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9T06:13:44.013" v="69073" actId="1076"/>
          <ac:spMkLst>
            <pc:docMk/>
            <pc:sldMk cId="3069651015" sldId="357"/>
            <ac:spMk id="15" creationId="{A574BF14-EAA4-4F8F-BF43-BCF14BD0817F}"/>
          </ac:spMkLst>
        </pc:spChg>
        <pc:spChg chg="add mod">
          <ac:chgData name="li bo" userId="86e360d6c7446f46" providerId="LiveId" clId="{53DB0FCD-A184-457E-BE80-D47C5C6730D9}" dt="2022-08-29T06:13:44.013" v="69073" actId="1076"/>
          <ac:spMkLst>
            <pc:docMk/>
            <pc:sldMk cId="3069651015" sldId="357"/>
            <ac:spMk id="16" creationId="{AB629F01-0B85-4917-8E73-131BCC92DF53}"/>
          </ac:spMkLst>
        </pc:spChg>
        <pc:spChg chg="add mod">
          <ac:chgData name="li bo" userId="86e360d6c7446f46" providerId="LiveId" clId="{53DB0FCD-A184-457E-BE80-D47C5C6730D9}" dt="2022-08-29T16:43:59.803" v="76834" actId="20577"/>
          <ac:spMkLst>
            <pc:docMk/>
            <pc:sldMk cId="3069651015" sldId="357"/>
            <ac:spMk id="17" creationId="{CF2970FF-6BD5-420B-869C-2D10253191B4}"/>
          </ac:spMkLst>
        </pc:spChg>
        <pc:spChg chg="add mod">
          <ac:chgData name="li bo" userId="86e360d6c7446f46" providerId="LiveId" clId="{53DB0FCD-A184-457E-BE80-D47C5C6730D9}" dt="2022-08-29T06:25:49.454" v="69243" actId="1076"/>
          <ac:spMkLst>
            <pc:docMk/>
            <pc:sldMk cId="3069651015" sldId="357"/>
            <ac:spMk id="18" creationId="{6A90AA0B-CDA2-48E0-AD15-9B6533F1725E}"/>
          </ac:spMkLst>
        </pc:spChg>
        <pc:spChg chg="add mod">
          <ac:chgData name="li bo" userId="86e360d6c7446f46" providerId="LiveId" clId="{53DB0FCD-A184-457E-BE80-D47C5C6730D9}" dt="2022-08-29T06:25:49.454" v="69243" actId="1076"/>
          <ac:spMkLst>
            <pc:docMk/>
            <pc:sldMk cId="3069651015" sldId="357"/>
            <ac:spMk id="19" creationId="{20EA88F2-3631-4E89-9ECE-8661D6F76792}"/>
          </ac:spMkLst>
        </pc:spChg>
        <pc:spChg chg="add mod">
          <ac:chgData name="li bo" userId="86e360d6c7446f46" providerId="LiveId" clId="{53DB0FCD-A184-457E-BE80-D47C5C6730D9}" dt="2022-08-29T06:13:44.013" v="69073" actId="1076"/>
          <ac:spMkLst>
            <pc:docMk/>
            <pc:sldMk cId="3069651015" sldId="357"/>
            <ac:spMk id="20" creationId="{E0BA0E1F-B396-4CEC-9D64-E97D30E7AEEF}"/>
          </ac:spMkLst>
        </pc:spChg>
        <pc:spChg chg="add del">
          <ac:chgData name="li bo" userId="86e360d6c7446f46" providerId="LiveId" clId="{53DB0FCD-A184-457E-BE80-D47C5C6730D9}" dt="2022-08-29T06:12:01.712" v="69056" actId="22"/>
          <ac:spMkLst>
            <pc:docMk/>
            <pc:sldMk cId="3069651015" sldId="357"/>
            <ac:spMk id="22" creationId="{20308780-0904-47F0-AB0E-2C50F9C12D06}"/>
          </ac:spMkLst>
        </pc:spChg>
        <pc:spChg chg="del">
          <ac:chgData name="li bo" userId="86e360d6c7446f46" providerId="LiveId" clId="{53DB0FCD-A184-457E-BE80-D47C5C6730D9}" dt="2022-08-29T03:14:01.403" v="68532" actId="478"/>
          <ac:spMkLst>
            <pc:docMk/>
            <pc:sldMk cId="3069651015" sldId="357"/>
            <ac:spMk id="27" creationId="{A0595B35-D340-46A7-B195-043E20A83354}"/>
          </ac:spMkLst>
        </pc:spChg>
        <pc:spChg chg="add mod">
          <ac:chgData name="li bo" userId="86e360d6c7446f46" providerId="LiveId" clId="{53DB0FCD-A184-457E-BE80-D47C5C6730D9}" dt="2022-08-29T06:25:49.454" v="69243" actId="1076"/>
          <ac:spMkLst>
            <pc:docMk/>
            <pc:sldMk cId="3069651015" sldId="357"/>
            <ac:spMk id="43" creationId="{E921B1FF-2834-46DC-9A59-BD98FD050AF8}"/>
          </ac:spMkLst>
        </pc:spChg>
        <pc:spChg chg="add mod">
          <ac:chgData name="li bo" userId="86e360d6c7446f46" providerId="LiveId" clId="{53DB0FCD-A184-457E-BE80-D47C5C6730D9}" dt="2022-08-29T06:26:02.653" v="69246" actId="1076"/>
          <ac:spMkLst>
            <pc:docMk/>
            <pc:sldMk cId="3069651015" sldId="357"/>
            <ac:spMk id="46" creationId="{0011BFA1-769C-4F42-BC30-88371B9A1FA0}"/>
          </ac:spMkLst>
        </pc:spChg>
        <pc:spChg chg="del">
          <ac:chgData name="li bo" userId="86e360d6c7446f46" providerId="LiveId" clId="{53DB0FCD-A184-457E-BE80-D47C5C6730D9}" dt="2022-08-29T03:14:04.447" v="68533" actId="478"/>
          <ac:spMkLst>
            <pc:docMk/>
            <pc:sldMk cId="3069651015" sldId="357"/>
            <ac:spMk id="52" creationId="{D2BCF278-FF59-49D9-A60E-1FBD361D4108}"/>
          </ac:spMkLst>
        </pc:spChg>
        <pc:picChg chg="del">
          <ac:chgData name="li bo" userId="86e360d6c7446f46" providerId="LiveId" clId="{53DB0FCD-A184-457E-BE80-D47C5C6730D9}" dt="2022-08-29T03:14:05.470" v="68535" actId="478"/>
          <ac:picMkLst>
            <pc:docMk/>
            <pc:sldMk cId="3069651015" sldId="357"/>
            <ac:picMk id="5" creationId="{324E3192-DD4A-4D71-8281-0BD1ADD2E753}"/>
          </ac:picMkLst>
        </pc:picChg>
        <pc:picChg chg="mod ord">
          <ac:chgData name="li bo" userId="86e360d6c7446f46" providerId="LiveId" clId="{53DB0FCD-A184-457E-BE80-D47C5C6730D9}" dt="2022-08-29T06:13:44.013" v="69073" actId="1076"/>
          <ac:picMkLst>
            <pc:docMk/>
            <pc:sldMk cId="3069651015" sldId="357"/>
            <ac:picMk id="6" creationId="{AD94DA6F-3B52-41D8-8B4C-82AC4233AB64}"/>
          </ac:picMkLst>
        </pc:picChg>
        <pc:picChg chg="mod ord">
          <ac:chgData name="li bo" userId="86e360d6c7446f46" providerId="LiveId" clId="{53DB0FCD-A184-457E-BE80-D47C5C6730D9}" dt="2022-10-18T15:34:05.674" v="81501" actId="962"/>
          <ac:picMkLst>
            <pc:docMk/>
            <pc:sldMk cId="3069651015" sldId="357"/>
            <ac:picMk id="7" creationId="{6EA70FC8-9781-408F-A167-329EE8EA5640}"/>
          </ac:picMkLst>
        </pc:picChg>
        <pc:picChg chg="del">
          <ac:chgData name="li bo" userId="86e360d6c7446f46" providerId="LiveId" clId="{53DB0FCD-A184-457E-BE80-D47C5C6730D9}" dt="2022-08-29T03:14:06.157" v="68536" actId="478"/>
          <ac:picMkLst>
            <pc:docMk/>
            <pc:sldMk cId="3069651015" sldId="357"/>
            <ac:picMk id="9" creationId="{AAE57B73-338C-4D61-BA00-141D0C376681}"/>
          </ac:picMkLst>
        </pc:picChg>
        <pc:picChg chg="add del mod">
          <ac:chgData name="li bo" userId="86e360d6c7446f46" providerId="LiveId" clId="{53DB0FCD-A184-457E-BE80-D47C5C6730D9}" dt="2022-08-29T05:58:35.576" v="68879" actId="478"/>
          <ac:picMkLst>
            <pc:docMk/>
            <pc:sldMk cId="3069651015" sldId="357"/>
            <ac:picMk id="10" creationId="{6D191858-42F1-4ADD-B3D2-B315DCB17957}"/>
          </ac:picMkLst>
        </pc:picChg>
        <pc:picChg chg="add mod">
          <ac:chgData name="li bo" userId="86e360d6c7446f46" providerId="LiveId" clId="{53DB0FCD-A184-457E-BE80-D47C5C6730D9}" dt="2022-08-29T06:25:49.454" v="69243" actId="1076"/>
          <ac:picMkLst>
            <pc:docMk/>
            <pc:sldMk cId="3069651015" sldId="357"/>
            <ac:picMk id="11" creationId="{3A82209D-30C9-4DA9-9CCE-981DFD0F50FF}"/>
          </ac:picMkLst>
        </pc:picChg>
        <pc:picChg chg="del mod">
          <ac:chgData name="li bo" userId="86e360d6c7446f46" providerId="LiveId" clId="{53DB0FCD-A184-457E-BE80-D47C5C6730D9}" dt="2022-08-29T06:21:00.576" v="69121" actId="478"/>
          <ac:picMkLst>
            <pc:docMk/>
            <pc:sldMk cId="3069651015" sldId="357"/>
            <ac:picMk id="13" creationId="{65B505EE-B0FB-4768-8932-4B8001E21FFE}"/>
          </ac:picMkLst>
        </pc:picChg>
        <pc:picChg chg="del mod ord">
          <ac:chgData name="li bo" userId="86e360d6c7446f46" providerId="LiveId" clId="{53DB0FCD-A184-457E-BE80-D47C5C6730D9}" dt="2022-08-29T06:31:35.523" v="69316" actId="478"/>
          <ac:picMkLst>
            <pc:docMk/>
            <pc:sldMk cId="3069651015" sldId="357"/>
            <ac:picMk id="21" creationId="{583DA499-51B8-425A-9C2D-4D4536563E77}"/>
          </ac:picMkLst>
        </pc:picChg>
        <pc:picChg chg="del mod ord">
          <ac:chgData name="li bo" userId="86e360d6c7446f46" providerId="LiveId" clId="{53DB0FCD-A184-457E-BE80-D47C5C6730D9}" dt="2022-08-29T06:23:54.900" v="69206" actId="478"/>
          <ac:picMkLst>
            <pc:docMk/>
            <pc:sldMk cId="3069651015" sldId="357"/>
            <ac:picMk id="24" creationId="{AE399B54-DC1C-46FF-A031-EE7961D80F55}"/>
          </ac:picMkLst>
        </pc:picChg>
        <pc:picChg chg="add del mod">
          <ac:chgData name="li bo" userId="86e360d6c7446f46" providerId="LiveId" clId="{53DB0FCD-A184-457E-BE80-D47C5C6730D9}" dt="2022-08-29T06:15:36.571" v="69088" actId="478"/>
          <ac:picMkLst>
            <pc:docMk/>
            <pc:sldMk cId="3069651015" sldId="357"/>
            <ac:picMk id="25" creationId="{ECD92C3A-AC7F-445A-93B2-B6DCA32EBAB6}"/>
          </ac:picMkLst>
        </pc:picChg>
        <pc:picChg chg="add del mod">
          <ac:chgData name="li bo" userId="86e360d6c7446f46" providerId="LiveId" clId="{53DB0FCD-A184-457E-BE80-D47C5C6730D9}" dt="2022-08-29T06:17:55.177" v="69103" actId="478"/>
          <ac:picMkLst>
            <pc:docMk/>
            <pc:sldMk cId="3069651015" sldId="357"/>
            <ac:picMk id="28" creationId="{A2E8C7B5-1AB8-467F-A21C-8E6CE5578A0C}"/>
          </ac:picMkLst>
        </pc:picChg>
        <pc:picChg chg="del">
          <ac:chgData name="li bo" userId="86e360d6c7446f46" providerId="LiveId" clId="{53DB0FCD-A184-457E-BE80-D47C5C6730D9}" dt="2022-08-29T03:14:04.969" v="68534" actId="478"/>
          <ac:picMkLst>
            <pc:docMk/>
            <pc:sldMk cId="3069651015" sldId="357"/>
            <ac:picMk id="29" creationId="{0E8BE973-EE56-40EB-A04C-F7359D0F0EF5}"/>
          </ac:picMkLst>
        </pc:picChg>
        <pc:picChg chg="del mod ord">
          <ac:chgData name="li bo" userId="86e360d6c7446f46" providerId="LiveId" clId="{53DB0FCD-A184-457E-BE80-D47C5C6730D9}" dt="2022-08-29T06:21:54.506" v="69142" actId="478"/>
          <ac:picMkLst>
            <pc:docMk/>
            <pc:sldMk cId="3069651015" sldId="357"/>
            <ac:picMk id="30" creationId="{3C6E5117-3DDC-4C1D-8C75-C9D82D85450E}"/>
          </ac:picMkLst>
        </pc:picChg>
        <pc:picChg chg="del mod ord">
          <ac:chgData name="li bo" userId="86e360d6c7446f46" providerId="LiveId" clId="{53DB0FCD-A184-457E-BE80-D47C5C6730D9}" dt="2022-08-29T06:22:05.857" v="69158" actId="478"/>
          <ac:picMkLst>
            <pc:docMk/>
            <pc:sldMk cId="3069651015" sldId="357"/>
            <ac:picMk id="32" creationId="{3E0A86BB-9F76-49E3-A5D2-A87B226B8E16}"/>
          </ac:picMkLst>
        </pc:picChg>
        <pc:picChg chg="del mod ord">
          <ac:chgData name="li bo" userId="86e360d6c7446f46" providerId="LiveId" clId="{53DB0FCD-A184-457E-BE80-D47C5C6730D9}" dt="2022-08-29T06:22:20.582" v="69174" actId="478"/>
          <ac:picMkLst>
            <pc:docMk/>
            <pc:sldMk cId="3069651015" sldId="357"/>
            <ac:picMk id="34" creationId="{3B2B50A2-ED5E-4AB8-92C8-E4FBBA7DBFF6}"/>
          </ac:picMkLst>
        </pc:picChg>
        <pc:picChg chg="del mod ord">
          <ac:chgData name="li bo" userId="86e360d6c7446f46" providerId="LiveId" clId="{53DB0FCD-A184-457E-BE80-D47C5C6730D9}" dt="2022-08-29T06:22:44.368" v="69190" actId="478"/>
          <ac:picMkLst>
            <pc:docMk/>
            <pc:sldMk cId="3069651015" sldId="357"/>
            <ac:picMk id="36" creationId="{0895678B-2977-4941-972A-E0B1C480C500}"/>
          </ac:picMkLst>
        </pc:picChg>
        <pc:picChg chg="del mod ord">
          <ac:chgData name="li bo" userId="86e360d6c7446f46" providerId="LiveId" clId="{53DB0FCD-A184-457E-BE80-D47C5C6730D9}" dt="2022-08-29T06:24:07.882" v="69223" actId="478"/>
          <ac:picMkLst>
            <pc:docMk/>
            <pc:sldMk cId="3069651015" sldId="357"/>
            <ac:picMk id="38" creationId="{A51E04F5-BF13-4310-B4D7-F90E9FBAFD9E}"/>
          </ac:picMkLst>
        </pc:picChg>
        <pc:picChg chg="del mod ord">
          <ac:chgData name="li bo" userId="86e360d6c7446f46" providerId="LiveId" clId="{53DB0FCD-A184-457E-BE80-D47C5C6730D9}" dt="2022-08-29T06:29:44.795" v="69262" actId="478"/>
          <ac:picMkLst>
            <pc:docMk/>
            <pc:sldMk cId="3069651015" sldId="357"/>
            <ac:picMk id="40" creationId="{87F0C337-9338-4C57-84C7-21211FA80DBD}"/>
          </ac:picMkLst>
        </pc:picChg>
        <pc:picChg chg="del mod ord">
          <ac:chgData name="li bo" userId="86e360d6c7446f46" providerId="LiveId" clId="{53DB0FCD-A184-457E-BE80-D47C5C6730D9}" dt="2022-08-29T06:30:50.676" v="69299" actId="478"/>
          <ac:picMkLst>
            <pc:docMk/>
            <pc:sldMk cId="3069651015" sldId="357"/>
            <ac:picMk id="42" creationId="{595C97D4-F7C0-4974-B30C-F1B13EC3C497}"/>
          </ac:picMkLst>
        </pc:picChg>
        <pc:picChg chg="del mod ord">
          <ac:chgData name="li bo" userId="86e360d6c7446f46" providerId="LiveId" clId="{53DB0FCD-A184-457E-BE80-D47C5C6730D9}" dt="2022-08-29T06:30:03.035" v="69280" actId="478"/>
          <ac:picMkLst>
            <pc:docMk/>
            <pc:sldMk cId="3069651015" sldId="357"/>
            <ac:picMk id="45" creationId="{A3509B74-240E-456E-A651-5804AF64E21B}"/>
          </ac:picMkLst>
        </pc:picChg>
        <pc:picChg chg="mod ord">
          <ac:chgData name="li bo" userId="86e360d6c7446f46" providerId="LiveId" clId="{53DB0FCD-A184-457E-BE80-D47C5C6730D9}" dt="2022-08-29T06:30:11.896" v="69283" actId="1076"/>
          <ac:picMkLst>
            <pc:docMk/>
            <pc:sldMk cId="3069651015" sldId="357"/>
            <ac:picMk id="48" creationId="{D8C2C8D6-48F6-4BD4-94F9-0DEBB2BA4B39}"/>
          </ac:picMkLst>
        </pc:picChg>
        <pc:picChg chg="del mod ord">
          <ac:chgData name="li bo" userId="86e360d6c7446f46" providerId="LiveId" clId="{53DB0FCD-A184-457E-BE80-D47C5C6730D9}" dt="2022-08-29T07:12:33.734" v="69578" actId="478"/>
          <ac:picMkLst>
            <pc:docMk/>
            <pc:sldMk cId="3069651015" sldId="357"/>
            <ac:picMk id="50" creationId="{084AF7BF-F49C-4D49-BA7F-D973945351C0}"/>
          </ac:picMkLst>
        </pc:picChg>
        <pc:picChg chg="del mod ord">
          <ac:chgData name="li bo" userId="86e360d6c7446f46" providerId="LiveId" clId="{53DB0FCD-A184-457E-BE80-D47C5C6730D9}" dt="2022-08-29T06:31:44.320" v="69333" actId="478"/>
          <ac:picMkLst>
            <pc:docMk/>
            <pc:sldMk cId="3069651015" sldId="357"/>
            <ac:picMk id="53" creationId="{37F2B91E-4254-427B-9594-C44EAF0AB399}"/>
          </ac:picMkLst>
        </pc:picChg>
        <pc:picChg chg="del mod ord">
          <ac:chgData name="li bo" userId="86e360d6c7446f46" providerId="LiveId" clId="{53DB0FCD-A184-457E-BE80-D47C5C6730D9}" dt="2022-08-29T06:32:11.515" v="69348" actId="478"/>
          <ac:picMkLst>
            <pc:docMk/>
            <pc:sldMk cId="3069651015" sldId="357"/>
            <ac:picMk id="55" creationId="{E6B789F7-2A92-4BCD-864C-7417BF104BA7}"/>
          </ac:picMkLst>
        </pc:picChg>
        <pc:picChg chg="del mod ord">
          <ac:chgData name="li bo" userId="86e360d6c7446f46" providerId="LiveId" clId="{53DB0FCD-A184-457E-BE80-D47C5C6730D9}" dt="2022-08-29T06:32:35.473" v="69366" actId="478"/>
          <ac:picMkLst>
            <pc:docMk/>
            <pc:sldMk cId="3069651015" sldId="357"/>
            <ac:picMk id="57" creationId="{25D078ED-7B2F-4527-AF0A-EA726C5FE5B7}"/>
          </ac:picMkLst>
        </pc:picChg>
        <pc:picChg chg="del mod ord">
          <ac:chgData name="li bo" userId="86e360d6c7446f46" providerId="LiveId" clId="{53DB0FCD-A184-457E-BE80-D47C5C6730D9}" dt="2022-10-18T15:34:05.674" v="81499" actId="478"/>
          <ac:picMkLst>
            <pc:docMk/>
            <pc:sldMk cId="3069651015" sldId="357"/>
            <ac:picMk id="59" creationId="{72BD3E40-5FD3-4827-A0F5-C8626F86F66F}"/>
          </ac:picMkLst>
        </pc:picChg>
        <pc:picChg chg="mod ord">
          <ac:chgData name="li bo" userId="86e360d6c7446f46" providerId="LiveId" clId="{53DB0FCD-A184-457E-BE80-D47C5C6730D9}" dt="2022-08-29T07:12:33.736" v="69580" actId="962"/>
          <ac:picMkLst>
            <pc:docMk/>
            <pc:sldMk cId="3069651015" sldId="357"/>
            <ac:picMk id="61" creationId="{D349074F-2310-4AEF-8D86-73F3F07754B2}"/>
          </ac:picMkLst>
        </pc:picChg>
        <pc:picChg chg="del">
          <ac:chgData name="li bo" userId="86e360d6c7446f46" providerId="LiveId" clId="{53DB0FCD-A184-457E-BE80-D47C5C6730D9}" dt="2022-08-29T03:14:06.757" v="68537" actId="478"/>
          <ac:picMkLst>
            <pc:docMk/>
            <pc:sldMk cId="3069651015" sldId="357"/>
            <ac:picMk id="90" creationId="{251BCA7F-AF06-4DC7-86BB-E0534CE8D976}"/>
          </ac:picMkLst>
        </pc:picChg>
      </pc:sldChg>
      <pc:sldChg chg="addSp delSp modSp add mod modAnim modNotesTx">
        <pc:chgData name="li bo" userId="86e360d6c7446f46" providerId="LiveId" clId="{53DB0FCD-A184-457E-BE80-D47C5C6730D9}" dt="2022-10-18T15:06:46.105" v="81332" actId="962"/>
        <pc:sldMkLst>
          <pc:docMk/>
          <pc:sldMk cId="4277113645" sldId="358"/>
        </pc:sldMkLst>
        <pc:spChg chg="mod">
          <ac:chgData name="li bo" userId="86e360d6c7446f46" providerId="LiveId" clId="{53DB0FCD-A184-457E-BE80-D47C5C6730D9}" dt="2022-08-29T07:08:34.855" v="69369"/>
          <ac:spMkLst>
            <pc:docMk/>
            <pc:sldMk cId="4277113645" sldId="358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9T08:28:38.286" v="70346" actId="27636"/>
          <ac:spMkLst>
            <pc:docMk/>
            <pc:sldMk cId="4277113645" sldId="358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9T07:52:06.271" v="69952" actId="1076"/>
          <ac:spMkLst>
            <pc:docMk/>
            <pc:sldMk cId="4277113645" sldId="358"/>
            <ac:spMk id="15" creationId="{DD65B833-8873-4B0E-811D-1A3358552DC7}"/>
          </ac:spMkLst>
        </pc:spChg>
        <pc:spChg chg="add mod">
          <ac:chgData name="li bo" userId="86e360d6c7446f46" providerId="LiveId" clId="{53DB0FCD-A184-457E-BE80-D47C5C6730D9}" dt="2022-10-18T15:06:32.200" v="81312"/>
          <ac:spMkLst>
            <pc:docMk/>
            <pc:sldMk cId="4277113645" sldId="358"/>
            <ac:spMk id="23" creationId="{BE596C6A-B88E-465B-914D-B7A8B42D4AB4}"/>
          </ac:spMkLst>
        </pc:spChg>
        <pc:spChg chg="add mod">
          <ac:chgData name="li bo" userId="86e360d6c7446f46" providerId="LiveId" clId="{53DB0FCD-A184-457E-BE80-D47C5C6730D9}" dt="2022-10-18T15:06:32.200" v="81313"/>
          <ac:spMkLst>
            <pc:docMk/>
            <pc:sldMk cId="4277113645" sldId="358"/>
            <ac:spMk id="34" creationId="{C7A58143-5C38-4435-BB44-7685E7248BA9}"/>
          </ac:spMkLst>
        </pc:spChg>
        <pc:grpChg chg="add mod">
          <ac:chgData name="li bo" userId="86e360d6c7446f46" providerId="LiveId" clId="{53DB0FCD-A184-457E-BE80-D47C5C6730D9}" dt="2022-08-29T08:28:43.370" v="70347" actId="1076"/>
          <ac:grpSpMkLst>
            <pc:docMk/>
            <pc:sldMk cId="4277113645" sldId="358"/>
            <ac:grpSpMk id="32" creationId="{A63141A5-A071-4E08-A037-94A4A4DB63E8}"/>
          </ac:grpSpMkLst>
        </pc:grpChg>
        <pc:picChg chg="add del mod">
          <ac:chgData name="li bo" userId="86e360d6c7446f46" providerId="LiveId" clId="{53DB0FCD-A184-457E-BE80-D47C5C6730D9}" dt="2022-08-29T07:09:34.510" v="69430" actId="478"/>
          <ac:picMkLst>
            <pc:docMk/>
            <pc:sldMk cId="4277113645" sldId="358"/>
            <ac:picMk id="5" creationId="{FE281580-DEFD-4AEA-9748-20DF6E13DD24}"/>
          </ac:picMkLst>
        </pc:picChg>
        <pc:picChg chg="mod ord">
          <ac:chgData name="li bo" userId="86e360d6c7446f46" providerId="LiveId" clId="{53DB0FCD-A184-457E-BE80-D47C5C6730D9}" dt="2022-10-18T15:06:46.105" v="81332" actId="962"/>
          <ac:picMkLst>
            <pc:docMk/>
            <pc:sldMk cId="4277113645" sldId="358"/>
            <ac:picMk id="6" creationId="{2129DCA8-2C78-4532-85BB-D60623FE1552}"/>
          </ac:picMkLst>
        </pc:picChg>
        <pc:picChg chg="add del mod">
          <ac:chgData name="li bo" userId="86e360d6c7446f46" providerId="LiveId" clId="{53DB0FCD-A184-457E-BE80-D47C5C6730D9}" dt="2022-08-29T07:10:06.511" v="69449" actId="478"/>
          <ac:picMkLst>
            <pc:docMk/>
            <pc:sldMk cId="4277113645" sldId="358"/>
            <ac:picMk id="6" creationId="{8E6198D2-361F-45DA-B716-38BAFB2E423B}"/>
          </ac:picMkLst>
        </pc:picChg>
        <pc:picChg chg="del mod ord">
          <ac:chgData name="li bo" userId="86e360d6c7446f46" providerId="LiveId" clId="{53DB0FCD-A184-457E-BE80-D47C5C6730D9}" dt="2022-08-29T07:12:19.811" v="69559" actId="478"/>
          <ac:picMkLst>
            <pc:docMk/>
            <pc:sldMk cId="4277113645" sldId="358"/>
            <ac:picMk id="7" creationId="{59F49853-8BFA-421B-85C5-A11378CB4D87}"/>
          </ac:picMkLst>
        </pc:picChg>
        <pc:picChg chg="add del mod">
          <ac:chgData name="li bo" userId="86e360d6c7446f46" providerId="LiveId" clId="{53DB0FCD-A184-457E-BE80-D47C5C6730D9}" dt="2022-08-29T07:12:37.703" v="69581" actId="478"/>
          <ac:picMkLst>
            <pc:docMk/>
            <pc:sldMk cId="4277113645" sldId="358"/>
            <ac:picMk id="9" creationId="{E306D978-20FF-4C63-A691-D9D927097021}"/>
          </ac:picMkLst>
        </pc:picChg>
        <pc:picChg chg="add del mod">
          <ac:chgData name="li bo" userId="86e360d6c7446f46" providerId="LiveId" clId="{53DB0FCD-A184-457E-BE80-D47C5C6730D9}" dt="2022-08-29T07:12:54.133" v="69595" actId="478"/>
          <ac:picMkLst>
            <pc:docMk/>
            <pc:sldMk cId="4277113645" sldId="358"/>
            <ac:picMk id="10" creationId="{DC53F8D0-DB95-466F-B776-578FF663ADDA}"/>
          </ac:picMkLst>
        </pc:picChg>
        <pc:picChg chg="mod ord">
          <ac:chgData name="li bo" userId="86e360d6c7446f46" providerId="LiveId" clId="{53DB0FCD-A184-457E-BE80-D47C5C6730D9}" dt="2022-08-29T07:29:12.906" v="69818" actId="1076"/>
          <ac:picMkLst>
            <pc:docMk/>
            <pc:sldMk cId="4277113645" sldId="358"/>
            <ac:picMk id="11" creationId="{7BC07A0A-4EAA-4DD5-8EB5-060F9BB0EA2E}"/>
          </ac:picMkLst>
        </pc:picChg>
        <pc:picChg chg="mod">
          <ac:chgData name="li bo" userId="86e360d6c7446f46" providerId="LiveId" clId="{53DB0FCD-A184-457E-BE80-D47C5C6730D9}" dt="2022-08-29T07:52:06.271" v="69952" actId="1076"/>
          <ac:picMkLst>
            <pc:docMk/>
            <pc:sldMk cId="4277113645" sldId="358"/>
            <ac:picMk id="13" creationId="{2062F951-AD14-4BBC-94FC-51E38E275842}"/>
          </ac:picMkLst>
        </pc:picChg>
        <pc:picChg chg="add del mod">
          <ac:chgData name="li bo" userId="86e360d6c7446f46" providerId="LiveId" clId="{53DB0FCD-A184-457E-BE80-D47C5C6730D9}" dt="2022-08-29T07:19:44.708" v="69692" actId="478"/>
          <ac:picMkLst>
            <pc:docMk/>
            <pc:sldMk cId="4277113645" sldId="358"/>
            <ac:picMk id="16" creationId="{A6FC4169-58CF-4049-8410-4D41C60E8211}"/>
          </ac:picMkLst>
        </pc:picChg>
        <pc:picChg chg="del mod ord">
          <ac:chgData name="li bo" userId="86e360d6c7446f46" providerId="LiveId" clId="{53DB0FCD-A184-457E-BE80-D47C5C6730D9}" dt="2022-08-29T07:20:39.860" v="69711" actId="478"/>
          <ac:picMkLst>
            <pc:docMk/>
            <pc:sldMk cId="4277113645" sldId="358"/>
            <ac:picMk id="17" creationId="{FAD2D118-9C87-4D44-945C-6B15576DDEEE}"/>
          </ac:picMkLst>
        </pc:picChg>
        <pc:picChg chg="del mod ord">
          <ac:chgData name="li bo" userId="86e360d6c7446f46" providerId="LiveId" clId="{53DB0FCD-A184-457E-BE80-D47C5C6730D9}" dt="2022-08-29T07:21:00.600" v="69725" actId="478"/>
          <ac:picMkLst>
            <pc:docMk/>
            <pc:sldMk cId="4277113645" sldId="358"/>
            <ac:picMk id="19" creationId="{43645874-55E3-4363-9996-48FDCCE86723}"/>
          </ac:picMkLst>
        </pc:picChg>
        <pc:picChg chg="del mod ord">
          <ac:chgData name="li bo" userId="86e360d6c7446f46" providerId="LiveId" clId="{53DB0FCD-A184-457E-BE80-D47C5C6730D9}" dt="2022-10-18T15:06:46.105" v="81330" actId="478"/>
          <ac:picMkLst>
            <pc:docMk/>
            <pc:sldMk cId="4277113645" sldId="358"/>
            <ac:picMk id="21" creationId="{3396CB88-496B-4DF0-A1B7-FE727D61A411}"/>
          </ac:picMkLst>
        </pc:picChg>
        <pc:picChg chg="add del mod">
          <ac:chgData name="li bo" userId="86e360d6c7446f46" providerId="LiveId" clId="{53DB0FCD-A184-457E-BE80-D47C5C6730D9}" dt="2022-08-29T07:25:30.535" v="69777" actId="478"/>
          <ac:picMkLst>
            <pc:docMk/>
            <pc:sldMk cId="4277113645" sldId="358"/>
            <ac:picMk id="24" creationId="{3710204C-EFAD-40E0-840C-15AAC088E493}"/>
          </ac:picMkLst>
        </pc:picChg>
        <pc:picChg chg="del mod ord">
          <ac:chgData name="li bo" userId="86e360d6c7446f46" providerId="LiveId" clId="{53DB0FCD-A184-457E-BE80-D47C5C6730D9}" dt="2022-08-29T07:26:00.212" v="69793" actId="478"/>
          <ac:picMkLst>
            <pc:docMk/>
            <pc:sldMk cId="4277113645" sldId="358"/>
            <ac:picMk id="25" creationId="{81E2DEF2-36AB-430E-AF7D-CF8E7F8DD139}"/>
          </ac:picMkLst>
        </pc:picChg>
        <pc:picChg chg="mod ord">
          <ac:chgData name="li bo" userId="86e360d6c7446f46" providerId="LiveId" clId="{53DB0FCD-A184-457E-BE80-D47C5C6730D9}" dt="2022-08-29T07:29:36.020" v="69824" actId="1076"/>
          <ac:picMkLst>
            <pc:docMk/>
            <pc:sldMk cId="4277113645" sldId="358"/>
            <ac:picMk id="27" creationId="{E68E0719-E580-4FB4-AE4B-82E12B759EC4}"/>
          </ac:picMkLst>
        </pc:picChg>
        <pc:picChg chg="add mod">
          <ac:chgData name="li bo" userId="86e360d6c7446f46" providerId="LiveId" clId="{53DB0FCD-A184-457E-BE80-D47C5C6730D9}" dt="2022-08-29T07:38:05.685" v="69867" actId="164"/>
          <ac:picMkLst>
            <pc:docMk/>
            <pc:sldMk cId="4277113645" sldId="358"/>
            <ac:picMk id="29" creationId="{1040E807-3284-451C-B134-A546E65562E9}"/>
          </ac:picMkLst>
        </pc:picChg>
        <pc:picChg chg="add mod">
          <ac:chgData name="li bo" userId="86e360d6c7446f46" providerId="LiveId" clId="{53DB0FCD-A184-457E-BE80-D47C5C6730D9}" dt="2022-08-29T07:38:05.685" v="69867" actId="164"/>
          <ac:picMkLst>
            <pc:docMk/>
            <pc:sldMk cId="4277113645" sldId="358"/>
            <ac:picMk id="31" creationId="{AF978D0C-2FE6-4A6F-A52B-54C972907AF5}"/>
          </ac:picMkLst>
        </pc:picChg>
        <pc:picChg chg="del">
          <ac:chgData name="li bo" userId="86e360d6c7446f46" providerId="LiveId" clId="{53DB0FCD-A184-457E-BE80-D47C5C6730D9}" dt="2022-08-29T06:26:42.374" v="69248" actId="478"/>
          <ac:picMkLst>
            <pc:docMk/>
            <pc:sldMk cId="4277113645" sldId="358"/>
            <ac:picMk id="2052" creationId="{E22E42B3-BE7D-4274-A7EF-52FB631C8C0B}"/>
          </ac:picMkLst>
        </pc:picChg>
      </pc:sldChg>
      <pc:sldChg chg="addSp delSp modSp add mod modAnim modNotesTx">
        <pc:chgData name="li bo" userId="86e360d6c7446f46" providerId="LiveId" clId="{53DB0FCD-A184-457E-BE80-D47C5C6730D9}" dt="2022-09-22T14:51:55.691" v="78995"/>
        <pc:sldMkLst>
          <pc:docMk/>
          <pc:sldMk cId="3088957806" sldId="359"/>
        </pc:sldMkLst>
        <pc:spChg chg="mod">
          <ac:chgData name="li bo" userId="86e360d6c7446f46" providerId="LiveId" clId="{53DB0FCD-A184-457E-BE80-D47C5C6730D9}" dt="2022-08-29T14:22:07.726" v="72704" actId="20577"/>
          <ac:spMkLst>
            <pc:docMk/>
            <pc:sldMk cId="3088957806" sldId="359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9T14:21:49.199" v="72690" actId="20577"/>
          <ac:spMkLst>
            <pc:docMk/>
            <pc:sldMk cId="3088957806" sldId="359"/>
            <ac:spMk id="3" creationId="{400792E5-9ED7-46C4-9C77-27C8DA7ECC9A}"/>
          </ac:spMkLst>
        </pc:spChg>
        <pc:picChg chg="add del mod">
          <ac:chgData name="li bo" userId="86e360d6c7446f46" providerId="LiveId" clId="{53DB0FCD-A184-457E-BE80-D47C5C6730D9}" dt="2022-08-29T09:01:27.421" v="71072" actId="478"/>
          <ac:picMkLst>
            <pc:docMk/>
            <pc:sldMk cId="3088957806" sldId="359"/>
            <ac:picMk id="5" creationId="{A2144C6F-1DC2-4637-90CC-A1C6695D18C4}"/>
          </ac:picMkLst>
        </pc:picChg>
        <pc:picChg chg="add del mod">
          <ac:chgData name="li bo" userId="86e360d6c7446f46" providerId="LiveId" clId="{53DB0FCD-A184-457E-BE80-D47C5C6730D9}" dt="2022-08-29T09:01:28.774" v="71073" actId="478"/>
          <ac:picMkLst>
            <pc:docMk/>
            <pc:sldMk cId="3088957806" sldId="359"/>
            <ac:picMk id="6" creationId="{B6DBAE18-FAC8-4E84-8FE7-C07ED8AFC376}"/>
          </ac:picMkLst>
        </pc:picChg>
        <pc:picChg chg="del mod">
          <ac:chgData name="li bo" userId="86e360d6c7446f46" providerId="LiveId" clId="{53DB0FCD-A184-457E-BE80-D47C5C6730D9}" dt="2022-08-29T14:02:56.689" v="72191" actId="478"/>
          <ac:picMkLst>
            <pc:docMk/>
            <pc:sldMk cId="3088957806" sldId="359"/>
            <ac:picMk id="7" creationId="{FDDAC475-9D9A-4227-89D7-4B4EF9C620A9}"/>
          </ac:picMkLst>
        </pc:picChg>
        <pc:picChg chg="mod ord">
          <ac:chgData name="li bo" userId="86e360d6c7446f46" providerId="LiveId" clId="{53DB0FCD-A184-457E-BE80-D47C5C6730D9}" dt="2022-08-29T14:21:55.700" v="72691" actId="1076"/>
          <ac:picMkLst>
            <pc:docMk/>
            <pc:sldMk cId="3088957806" sldId="359"/>
            <ac:picMk id="9" creationId="{CABC7896-46A5-4C0C-9CE9-CFE0383DA022}"/>
          </ac:picMkLst>
        </pc:picChg>
        <pc:picChg chg="add del mod">
          <ac:chgData name="li bo" userId="86e360d6c7446f46" providerId="LiveId" clId="{53DB0FCD-A184-457E-BE80-D47C5C6730D9}" dt="2022-08-29T14:06:07.639" v="72209" actId="478"/>
          <ac:picMkLst>
            <pc:docMk/>
            <pc:sldMk cId="3088957806" sldId="359"/>
            <ac:picMk id="11" creationId="{DB23E115-68AF-4F23-839F-8F14C5D3C850}"/>
          </ac:picMkLst>
        </pc:picChg>
        <pc:picChg chg="del mod ord">
          <ac:chgData name="li bo" userId="86e360d6c7446f46" providerId="LiveId" clId="{53DB0FCD-A184-457E-BE80-D47C5C6730D9}" dt="2022-08-29T14:10:19.287" v="72431" actId="478"/>
          <ac:picMkLst>
            <pc:docMk/>
            <pc:sldMk cId="3088957806" sldId="359"/>
            <ac:picMk id="12" creationId="{9CBA97BE-20BB-4AA7-8508-02435A2FCD44}"/>
          </ac:picMkLst>
        </pc:picChg>
        <pc:picChg chg="del mod">
          <ac:chgData name="li bo" userId="86e360d6c7446f46" providerId="LiveId" clId="{53DB0FCD-A184-457E-BE80-D47C5C6730D9}" dt="2022-08-29T14:09:39.347" v="72410" actId="478"/>
          <ac:picMkLst>
            <pc:docMk/>
            <pc:sldMk cId="3088957806" sldId="359"/>
            <ac:picMk id="14" creationId="{20D07CDC-9576-4949-B895-A129CD7CA6AD}"/>
          </ac:picMkLst>
        </pc:picChg>
        <pc:picChg chg="del mod ord">
          <ac:chgData name="li bo" userId="86e360d6c7446f46" providerId="LiveId" clId="{53DB0FCD-A184-457E-BE80-D47C5C6730D9}" dt="2022-08-29T14:09:50.897" v="72424" actId="478"/>
          <ac:picMkLst>
            <pc:docMk/>
            <pc:sldMk cId="3088957806" sldId="359"/>
            <ac:picMk id="16" creationId="{1B7C0988-8B2F-4408-8268-C159ADEE3F8F}"/>
          </ac:picMkLst>
        </pc:picChg>
        <pc:picChg chg="del mod ord">
          <ac:chgData name="li bo" userId="86e360d6c7446f46" providerId="LiveId" clId="{53DB0FCD-A184-457E-BE80-D47C5C6730D9}" dt="2022-08-29T14:10:15.416" v="72429" actId="478"/>
          <ac:picMkLst>
            <pc:docMk/>
            <pc:sldMk cId="3088957806" sldId="359"/>
            <ac:picMk id="18" creationId="{C5A49EC2-4287-41E3-8287-A0DED146F31F}"/>
          </ac:picMkLst>
        </pc:picChg>
        <pc:picChg chg="add mod">
          <ac:chgData name="li bo" userId="86e360d6c7446f46" providerId="LiveId" clId="{53DB0FCD-A184-457E-BE80-D47C5C6730D9}" dt="2022-08-29T14:22:17.472" v="72707" actId="1076"/>
          <ac:picMkLst>
            <pc:docMk/>
            <pc:sldMk cId="3088957806" sldId="359"/>
            <ac:picMk id="1026" creationId="{AB74428A-66BF-436D-B7CB-1F0AF77AC1F8}"/>
          </ac:picMkLst>
        </pc:picChg>
        <pc:picChg chg="del">
          <ac:chgData name="li bo" userId="86e360d6c7446f46" providerId="LiveId" clId="{53DB0FCD-A184-457E-BE80-D47C5C6730D9}" dt="2022-08-29T07:30:42.183" v="69835" actId="478"/>
          <ac:picMkLst>
            <pc:docMk/>
            <pc:sldMk cId="3088957806" sldId="359"/>
            <ac:picMk id="2052" creationId="{E22E42B3-BE7D-4274-A7EF-52FB631C8C0B}"/>
          </ac:picMkLst>
        </pc:picChg>
      </pc:sldChg>
      <pc:sldChg chg="addSp delSp modSp add mod modAnim">
        <pc:chgData name="li bo" userId="86e360d6c7446f46" providerId="LiveId" clId="{53DB0FCD-A184-457E-BE80-D47C5C6730D9}" dt="2022-10-18T15:06:55.691" v="81347" actId="962"/>
        <pc:sldMkLst>
          <pc:docMk/>
          <pc:sldMk cId="1675082046" sldId="360"/>
        </pc:sldMkLst>
        <pc:spChg chg="mod">
          <ac:chgData name="li bo" userId="86e360d6c7446f46" providerId="LiveId" clId="{53DB0FCD-A184-457E-BE80-D47C5C6730D9}" dt="2022-08-29T07:46:13.477" v="69936" actId="20577"/>
          <ac:spMkLst>
            <pc:docMk/>
            <pc:sldMk cId="1675082046" sldId="360"/>
            <ac:spMk id="2" creationId="{0C75C674-70A3-4942-B8AC-01028A4EC8A8}"/>
          </ac:spMkLst>
        </pc:spChg>
        <pc:spChg chg="add del mod">
          <ac:chgData name="li bo" userId="86e360d6c7446f46" providerId="LiveId" clId="{53DB0FCD-A184-457E-BE80-D47C5C6730D9}" dt="2022-08-29T07:38:41.669" v="69884" actId="14100"/>
          <ac:spMkLst>
            <pc:docMk/>
            <pc:sldMk cId="1675082046" sldId="360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9T07:38:29.477" v="69880" actId="478"/>
          <ac:spMkLst>
            <pc:docMk/>
            <pc:sldMk cId="1675082046" sldId="360"/>
            <ac:spMk id="5" creationId="{1E824B03-64AD-41BE-9E51-30983259996F}"/>
          </ac:spMkLst>
        </pc:spChg>
        <pc:spChg chg="del">
          <ac:chgData name="li bo" userId="86e360d6c7446f46" providerId="LiveId" clId="{53DB0FCD-A184-457E-BE80-D47C5C6730D9}" dt="2022-08-29T07:38:10.782" v="69868" actId="478"/>
          <ac:spMkLst>
            <pc:docMk/>
            <pc:sldMk cId="1675082046" sldId="360"/>
            <ac:spMk id="15" creationId="{DD65B833-8873-4B0E-811D-1A3358552DC7}"/>
          </ac:spMkLst>
        </pc:spChg>
        <pc:spChg chg="add del mod">
          <ac:chgData name="li bo" userId="86e360d6c7446f46" providerId="LiveId" clId="{53DB0FCD-A184-457E-BE80-D47C5C6730D9}" dt="2022-08-29T07:38:27.960" v="69877"/>
          <ac:spMkLst>
            <pc:docMk/>
            <pc:sldMk cId="1675082046" sldId="360"/>
            <ac:spMk id="16" creationId="{4EB272A6-6B48-45B1-B6AC-ACE7AE32E4BA}"/>
          </ac:spMkLst>
        </pc:spChg>
        <pc:spChg chg="add del mod">
          <ac:chgData name="li bo" userId="86e360d6c7446f46" providerId="LiveId" clId="{53DB0FCD-A184-457E-BE80-D47C5C6730D9}" dt="2022-08-29T07:38:44.485" v="69887" actId="478"/>
          <ac:spMkLst>
            <pc:docMk/>
            <pc:sldMk cId="1675082046" sldId="360"/>
            <ac:spMk id="18" creationId="{B490ADD1-4051-4DB3-A4DB-25A53729F534}"/>
          </ac:spMkLst>
        </pc:spChg>
        <pc:spChg chg="del">
          <ac:chgData name="li bo" userId="86e360d6c7446f46" providerId="LiveId" clId="{53DB0FCD-A184-457E-BE80-D47C5C6730D9}" dt="2022-08-29T07:38:12.780" v="69871" actId="478"/>
          <ac:spMkLst>
            <pc:docMk/>
            <pc:sldMk cId="1675082046" sldId="360"/>
            <ac:spMk id="23" creationId="{BE596C6A-B88E-465B-914D-B7A8B42D4AB4}"/>
          </ac:spMkLst>
        </pc:spChg>
        <pc:picChg chg="mod ord">
          <ac:chgData name="li bo" userId="86e360d6c7446f46" providerId="LiveId" clId="{53DB0FCD-A184-457E-BE80-D47C5C6730D9}" dt="2022-10-18T15:06:55.691" v="81347" actId="962"/>
          <ac:picMkLst>
            <pc:docMk/>
            <pc:sldMk cId="1675082046" sldId="360"/>
            <ac:picMk id="6" creationId="{8DD464C5-4900-46BA-8C91-A4117781724C}"/>
          </ac:picMkLst>
        </pc:picChg>
        <pc:picChg chg="del mod ord">
          <ac:chgData name="li bo" userId="86e360d6c7446f46" providerId="LiveId" clId="{53DB0FCD-A184-457E-BE80-D47C5C6730D9}" dt="2022-10-18T15:06:55.691" v="81345" actId="478"/>
          <ac:picMkLst>
            <pc:docMk/>
            <pc:sldMk cId="1675082046" sldId="360"/>
            <ac:picMk id="7" creationId="{E8EEF108-0CAF-48A5-BE62-4DF380A61D9C}"/>
          </ac:picMkLst>
        </pc:picChg>
        <pc:picChg chg="add mod ord">
          <ac:chgData name="li bo" userId="86e360d6c7446f46" providerId="LiveId" clId="{53DB0FCD-A184-457E-BE80-D47C5C6730D9}" dt="2022-08-29T07:40:05.930" v="69914" actId="1076"/>
          <ac:picMkLst>
            <pc:docMk/>
            <pc:sldMk cId="1675082046" sldId="360"/>
            <ac:picMk id="9" creationId="{767F3E7F-4AAF-45CE-92C3-A61F02FFB1B4}"/>
          </ac:picMkLst>
        </pc:picChg>
        <pc:picChg chg="add del mod">
          <ac:chgData name="li bo" userId="86e360d6c7446f46" providerId="LiveId" clId="{53DB0FCD-A184-457E-BE80-D47C5C6730D9}" dt="2022-08-29T07:38:43.123" v="69886" actId="478"/>
          <ac:picMkLst>
            <pc:docMk/>
            <pc:sldMk cId="1675082046" sldId="360"/>
            <ac:picMk id="11" creationId="{7BC07A0A-4EAA-4DD5-8EB5-060F9BB0EA2E}"/>
          </ac:picMkLst>
        </pc:picChg>
        <pc:picChg chg="del">
          <ac:chgData name="li bo" userId="86e360d6c7446f46" providerId="LiveId" clId="{53DB0FCD-A184-457E-BE80-D47C5C6730D9}" dt="2022-08-29T07:38:13.442" v="69872" actId="478"/>
          <ac:picMkLst>
            <pc:docMk/>
            <pc:sldMk cId="1675082046" sldId="360"/>
            <ac:picMk id="13" creationId="{2062F951-AD14-4BBC-94FC-51E38E275842}"/>
          </ac:picMkLst>
        </pc:picChg>
        <pc:picChg chg="add del mod">
          <ac:chgData name="li bo" userId="86e360d6c7446f46" providerId="LiveId" clId="{53DB0FCD-A184-457E-BE80-D47C5C6730D9}" dt="2022-08-29T07:38:27.960" v="69877"/>
          <ac:picMkLst>
            <pc:docMk/>
            <pc:sldMk cId="1675082046" sldId="360"/>
            <ac:picMk id="14" creationId="{20752513-F571-4CD5-B976-AF5433738E63}"/>
          </ac:picMkLst>
        </pc:picChg>
        <pc:picChg chg="add del mod">
          <ac:chgData name="li bo" userId="86e360d6c7446f46" providerId="LiveId" clId="{53DB0FCD-A184-457E-BE80-D47C5C6730D9}" dt="2022-08-29T07:38:58.236" v="69900" actId="478"/>
          <ac:picMkLst>
            <pc:docMk/>
            <pc:sldMk cId="1675082046" sldId="360"/>
            <ac:picMk id="17" creationId="{635F62AF-C3D1-46C0-A66E-2285108A7018}"/>
          </ac:picMkLst>
        </pc:picChg>
        <pc:picChg chg="del">
          <ac:chgData name="li bo" userId="86e360d6c7446f46" providerId="LiveId" clId="{53DB0FCD-A184-457E-BE80-D47C5C6730D9}" dt="2022-08-29T07:38:11.101" v="69869" actId="478"/>
          <ac:picMkLst>
            <pc:docMk/>
            <pc:sldMk cId="1675082046" sldId="360"/>
            <ac:picMk id="21" creationId="{3396CB88-496B-4DF0-A1B7-FE727D61A411}"/>
          </ac:picMkLst>
        </pc:picChg>
        <pc:picChg chg="del">
          <ac:chgData name="li bo" userId="86e360d6c7446f46" providerId="LiveId" clId="{53DB0FCD-A184-457E-BE80-D47C5C6730D9}" dt="2022-08-29T07:38:11.523" v="69870" actId="478"/>
          <ac:picMkLst>
            <pc:docMk/>
            <pc:sldMk cId="1675082046" sldId="360"/>
            <ac:picMk id="27" creationId="{E68E0719-E580-4FB4-AE4B-82E12B759EC4}"/>
          </ac:picMkLst>
        </pc:picChg>
        <pc:picChg chg="del">
          <ac:chgData name="li bo" userId="86e360d6c7446f46" providerId="LiveId" clId="{53DB0FCD-A184-457E-BE80-D47C5C6730D9}" dt="2022-08-29T07:38:01.338" v="69865" actId="478"/>
          <ac:picMkLst>
            <pc:docMk/>
            <pc:sldMk cId="1675082046" sldId="360"/>
            <ac:picMk id="29" creationId="{1040E807-3284-451C-B134-A546E65562E9}"/>
          </ac:picMkLst>
        </pc:picChg>
        <pc:picChg chg="del">
          <ac:chgData name="li bo" userId="86e360d6c7446f46" providerId="LiveId" clId="{53DB0FCD-A184-457E-BE80-D47C5C6730D9}" dt="2022-08-29T07:38:02.020" v="69866" actId="478"/>
          <ac:picMkLst>
            <pc:docMk/>
            <pc:sldMk cId="1675082046" sldId="360"/>
            <ac:picMk id="31" creationId="{AF978D0C-2FE6-4A6F-A52B-54C972907AF5}"/>
          </ac:picMkLst>
        </pc:picChg>
      </pc:sldChg>
      <pc:sldChg chg="addSp delSp modSp add mod modAnim">
        <pc:chgData name="li bo" userId="86e360d6c7446f46" providerId="LiveId" clId="{53DB0FCD-A184-457E-BE80-D47C5C6730D9}" dt="2022-10-18T15:07:40.327" v="81442" actId="962"/>
        <pc:sldMkLst>
          <pc:docMk/>
          <pc:sldMk cId="250267659" sldId="361"/>
        </pc:sldMkLst>
        <pc:spChg chg="mod">
          <ac:chgData name="li bo" userId="86e360d6c7446f46" providerId="LiveId" clId="{53DB0FCD-A184-457E-BE80-D47C5C6730D9}" dt="2022-08-29T09:01:00.726" v="71070"/>
          <ac:spMkLst>
            <pc:docMk/>
            <pc:sldMk cId="250267659" sldId="361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9T15:00:11.010" v="73959" actId="20577"/>
          <ac:spMkLst>
            <pc:docMk/>
            <pc:sldMk cId="250267659" sldId="361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9T08:51:32.049" v="70877" actId="478"/>
          <ac:spMkLst>
            <pc:docMk/>
            <pc:sldMk cId="250267659" sldId="361"/>
            <ac:spMk id="16" creationId="{7857D058-8ADF-426A-ACBB-7F006FCEA949}"/>
          </ac:spMkLst>
        </pc:spChg>
        <pc:spChg chg="add mod">
          <ac:chgData name="li bo" userId="86e360d6c7446f46" providerId="LiveId" clId="{53DB0FCD-A184-457E-BE80-D47C5C6730D9}" dt="2022-08-29T08:52:13.147" v="70882" actId="20577"/>
          <ac:spMkLst>
            <pc:docMk/>
            <pc:sldMk cId="250267659" sldId="361"/>
            <ac:spMk id="30" creationId="{A1184E92-3F15-4EF7-B683-2221540B4807}"/>
          </ac:spMkLst>
        </pc:spChg>
        <pc:spChg chg="add mod">
          <ac:chgData name="li bo" userId="86e360d6c7446f46" providerId="LiveId" clId="{53DB0FCD-A184-457E-BE80-D47C5C6730D9}" dt="2022-10-18T15:07:08.670" v="81348"/>
          <ac:spMkLst>
            <pc:docMk/>
            <pc:sldMk cId="250267659" sldId="361"/>
            <ac:spMk id="35" creationId="{673CC5C9-8689-4FC7-A048-5EBFB20696C5}"/>
          </ac:spMkLst>
        </pc:spChg>
        <pc:spChg chg="add mod">
          <ac:chgData name="li bo" userId="86e360d6c7446f46" providerId="LiveId" clId="{53DB0FCD-A184-457E-BE80-D47C5C6730D9}" dt="2022-10-18T15:07:08.671" v="81349"/>
          <ac:spMkLst>
            <pc:docMk/>
            <pc:sldMk cId="250267659" sldId="361"/>
            <ac:spMk id="60" creationId="{0F0CC584-DD43-4DBC-A6E3-D61276060A48}"/>
          </ac:spMkLst>
        </pc:spChg>
        <pc:spChg chg="add mod">
          <ac:chgData name="li bo" userId="86e360d6c7446f46" providerId="LiveId" clId="{53DB0FCD-A184-457E-BE80-D47C5C6730D9}" dt="2022-10-18T15:07:08.671" v="81350"/>
          <ac:spMkLst>
            <pc:docMk/>
            <pc:sldMk cId="250267659" sldId="361"/>
            <ac:spMk id="61" creationId="{3683C22C-8BED-488E-9282-F1DF0E7E8C81}"/>
          </ac:spMkLst>
        </pc:spChg>
        <pc:spChg chg="add mod">
          <ac:chgData name="li bo" userId="86e360d6c7446f46" providerId="LiveId" clId="{53DB0FCD-A184-457E-BE80-D47C5C6730D9}" dt="2022-08-29T14:38:53.336" v="73330" actId="1076"/>
          <ac:spMkLst>
            <pc:docMk/>
            <pc:sldMk cId="250267659" sldId="361"/>
            <ac:spMk id="62" creationId="{B53F234E-E411-4F0A-BABB-772901E7DE52}"/>
          </ac:spMkLst>
        </pc:spChg>
        <pc:spChg chg="add mod">
          <ac:chgData name="li bo" userId="86e360d6c7446f46" providerId="LiveId" clId="{53DB0FCD-A184-457E-BE80-D47C5C6730D9}" dt="2022-08-29T14:38:53.336" v="73330" actId="1076"/>
          <ac:spMkLst>
            <pc:docMk/>
            <pc:sldMk cId="250267659" sldId="361"/>
            <ac:spMk id="63" creationId="{86DE5197-3845-412D-89D9-FB94AEFEBE04}"/>
          </ac:spMkLst>
        </pc:spChg>
        <pc:picChg chg="add del mod">
          <ac:chgData name="li bo" userId="86e360d6c7446f46" providerId="LiveId" clId="{53DB0FCD-A184-457E-BE80-D47C5C6730D9}" dt="2022-08-29T08:21:49.049" v="70254" actId="478"/>
          <ac:picMkLst>
            <pc:docMk/>
            <pc:sldMk cId="250267659" sldId="361"/>
            <ac:picMk id="5" creationId="{6928FF46-8E86-416C-B4C4-7CFFB0ED016E}"/>
          </ac:picMkLst>
        </pc:picChg>
        <pc:picChg chg="mod ord">
          <ac:chgData name="li bo" userId="86e360d6c7446f46" providerId="LiveId" clId="{53DB0FCD-A184-457E-BE80-D47C5C6730D9}" dt="2022-10-18T15:07:13.888" v="81377" actId="962"/>
          <ac:picMkLst>
            <pc:docMk/>
            <pc:sldMk cId="250267659" sldId="361"/>
            <ac:picMk id="6" creationId="{5833E66B-156E-4610-B8BD-D63C617C09F9}"/>
          </ac:picMkLst>
        </pc:picChg>
        <pc:picChg chg="del mod">
          <ac:chgData name="li bo" userId="86e360d6c7446f46" providerId="LiveId" clId="{53DB0FCD-A184-457E-BE80-D47C5C6730D9}" dt="2022-10-18T15:07:13.888" v="81375" actId="478"/>
          <ac:picMkLst>
            <pc:docMk/>
            <pc:sldMk cId="250267659" sldId="361"/>
            <ac:picMk id="7" creationId="{E8EEF108-0CAF-48A5-BE62-4DF380A61D9C}"/>
          </ac:picMkLst>
        </pc:picChg>
        <pc:picChg chg="add mod">
          <ac:chgData name="li bo" userId="86e360d6c7446f46" providerId="LiveId" clId="{53DB0FCD-A184-457E-BE80-D47C5C6730D9}" dt="2022-08-29T08:36:35.741" v="70570" actId="1076"/>
          <ac:picMkLst>
            <pc:docMk/>
            <pc:sldMk cId="250267659" sldId="361"/>
            <ac:picMk id="8" creationId="{ABD1CDFB-F0E7-4CF1-88D4-28536CB0C841}"/>
          </ac:picMkLst>
        </pc:picChg>
        <pc:picChg chg="del">
          <ac:chgData name="li bo" userId="86e360d6c7446f46" providerId="LiveId" clId="{53DB0FCD-A184-457E-BE80-D47C5C6730D9}" dt="2022-08-29T07:46:28.685" v="69938" actId="478"/>
          <ac:picMkLst>
            <pc:docMk/>
            <pc:sldMk cId="250267659" sldId="361"/>
            <ac:picMk id="9" creationId="{767F3E7F-4AAF-45CE-92C3-A61F02FFB1B4}"/>
          </ac:picMkLst>
        </pc:picChg>
        <pc:picChg chg="mod ord">
          <ac:chgData name="li bo" userId="86e360d6c7446f46" providerId="LiveId" clId="{53DB0FCD-A184-457E-BE80-D47C5C6730D9}" dt="2022-10-18T15:07:23.050" v="81401" actId="962"/>
          <ac:picMkLst>
            <pc:docMk/>
            <pc:sldMk cId="250267659" sldId="361"/>
            <ac:picMk id="10" creationId="{16262E19-AE5A-4E8F-AD38-F2140874F542}"/>
          </ac:picMkLst>
        </pc:picChg>
        <pc:picChg chg="add del mod">
          <ac:chgData name="li bo" userId="86e360d6c7446f46" providerId="LiveId" clId="{53DB0FCD-A184-457E-BE80-D47C5C6730D9}" dt="2022-08-29T08:09:45.929" v="70087" actId="478"/>
          <ac:picMkLst>
            <pc:docMk/>
            <pc:sldMk cId="250267659" sldId="361"/>
            <ac:picMk id="10" creationId="{D583FFCF-A94F-45EB-93CD-6413FBC027C7}"/>
          </ac:picMkLst>
        </pc:picChg>
        <pc:picChg chg="add del mod">
          <ac:chgData name="li bo" userId="86e360d6c7446f46" providerId="LiveId" clId="{53DB0FCD-A184-457E-BE80-D47C5C6730D9}" dt="2022-08-29T08:16:23.072" v="70108" actId="478"/>
          <ac:picMkLst>
            <pc:docMk/>
            <pc:sldMk cId="250267659" sldId="361"/>
            <ac:picMk id="11" creationId="{093CC20E-3E2A-4335-BE31-D1329353D318}"/>
          </ac:picMkLst>
        </pc:picChg>
        <pc:picChg chg="mod ord">
          <ac:chgData name="li bo" userId="86e360d6c7446f46" providerId="LiveId" clId="{53DB0FCD-A184-457E-BE80-D47C5C6730D9}" dt="2022-10-18T15:07:31.494" v="81422" actId="962"/>
          <ac:picMkLst>
            <pc:docMk/>
            <pc:sldMk cId="250267659" sldId="361"/>
            <ac:picMk id="12" creationId="{7DBA5EE2-997F-49D2-A8EE-0880B4639859}"/>
          </ac:picMkLst>
        </pc:picChg>
        <pc:picChg chg="del mod ord">
          <ac:chgData name="li bo" userId="86e360d6c7446f46" providerId="LiveId" clId="{53DB0FCD-A184-457E-BE80-D47C5C6730D9}" dt="2022-08-29T08:16:37.130" v="70123" actId="478"/>
          <ac:picMkLst>
            <pc:docMk/>
            <pc:sldMk cId="250267659" sldId="361"/>
            <ac:picMk id="13" creationId="{5BE2F347-E8DC-4EC8-AE25-6512B367955B}"/>
          </ac:picMkLst>
        </pc:picChg>
        <pc:picChg chg="mod ord">
          <ac:chgData name="li bo" userId="86e360d6c7446f46" providerId="LiveId" clId="{53DB0FCD-A184-457E-BE80-D47C5C6730D9}" dt="2022-10-18T15:07:40.327" v="81442" actId="962"/>
          <ac:picMkLst>
            <pc:docMk/>
            <pc:sldMk cId="250267659" sldId="361"/>
            <ac:picMk id="14" creationId="{C63DBABB-2501-41D7-8255-0C6B940730D2}"/>
          </ac:picMkLst>
        </pc:picChg>
        <pc:picChg chg="del mod ord">
          <ac:chgData name="li bo" userId="86e360d6c7446f46" providerId="LiveId" clId="{53DB0FCD-A184-457E-BE80-D47C5C6730D9}" dt="2022-08-29T08:38:53.031" v="70587" actId="478"/>
          <ac:picMkLst>
            <pc:docMk/>
            <pc:sldMk cId="250267659" sldId="361"/>
            <ac:picMk id="15" creationId="{19F88BFA-5247-4713-AE34-CF6444C50CB1}"/>
          </ac:picMkLst>
        </pc:picChg>
        <pc:picChg chg="add del mod">
          <ac:chgData name="li bo" userId="86e360d6c7446f46" providerId="LiveId" clId="{53DB0FCD-A184-457E-BE80-D47C5C6730D9}" dt="2022-08-29T08:34:37.785" v="70502" actId="478"/>
          <ac:picMkLst>
            <pc:docMk/>
            <pc:sldMk cId="250267659" sldId="361"/>
            <ac:picMk id="18" creationId="{70A0CC6C-08A9-483D-B558-8CF8CDBFEB6A}"/>
          </ac:picMkLst>
        </pc:picChg>
        <pc:picChg chg="add del mod">
          <ac:chgData name="li bo" userId="86e360d6c7446f46" providerId="LiveId" clId="{53DB0FCD-A184-457E-BE80-D47C5C6730D9}" dt="2022-08-29T08:34:37.785" v="70502" actId="478"/>
          <ac:picMkLst>
            <pc:docMk/>
            <pc:sldMk cId="250267659" sldId="361"/>
            <ac:picMk id="20" creationId="{2F1B9C4B-6A2F-4A19-9530-CB9B82FB6903}"/>
          </ac:picMkLst>
        </pc:picChg>
        <pc:picChg chg="add del mod">
          <ac:chgData name="li bo" userId="86e360d6c7446f46" providerId="LiveId" clId="{53DB0FCD-A184-457E-BE80-D47C5C6730D9}" dt="2022-08-29T08:25:38.287" v="70303" actId="478"/>
          <ac:picMkLst>
            <pc:docMk/>
            <pc:sldMk cId="250267659" sldId="361"/>
            <ac:picMk id="21" creationId="{10E9517B-17AE-4792-9252-B1454DF4EE0F}"/>
          </ac:picMkLst>
        </pc:picChg>
        <pc:picChg chg="del mod ord">
          <ac:chgData name="li bo" userId="86e360d6c7446f46" providerId="LiveId" clId="{53DB0FCD-A184-457E-BE80-D47C5C6730D9}" dt="2022-08-29T08:26:11.225" v="70321" actId="478"/>
          <ac:picMkLst>
            <pc:docMk/>
            <pc:sldMk cId="250267659" sldId="361"/>
            <ac:picMk id="23" creationId="{82B8219C-7A0E-40A5-9D02-AC7B8AAB5297}"/>
          </ac:picMkLst>
        </pc:picChg>
        <pc:picChg chg="add del mod ord">
          <ac:chgData name="li bo" userId="86e360d6c7446f46" providerId="LiveId" clId="{53DB0FCD-A184-457E-BE80-D47C5C6730D9}" dt="2022-08-29T08:31:56.160" v="70489" actId="478"/>
          <ac:picMkLst>
            <pc:docMk/>
            <pc:sldMk cId="250267659" sldId="361"/>
            <ac:picMk id="25" creationId="{35D43111-8D64-46F4-BCE1-C1531F454AC7}"/>
          </ac:picMkLst>
        </pc:picChg>
        <pc:picChg chg="del mod ord">
          <ac:chgData name="li bo" userId="86e360d6c7446f46" providerId="LiveId" clId="{53DB0FCD-A184-457E-BE80-D47C5C6730D9}" dt="2022-08-29T08:31:44.362" v="70477"/>
          <ac:picMkLst>
            <pc:docMk/>
            <pc:sldMk cId="250267659" sldId="361"/>
            <ac:picMk id="27" creationId="{E773FB90-9673-4127-A739-E56F85B48C4A}"/>
          </ac:picMkLst>
        </pc:picChg>
        <pc:picChg chg="del mod ord">
          <ac:chgData name="li bo" userId="86e360d6c7446f46" providerId="LiveId" clId="{53DB0FCD-A184-457E-BE80-D47C5C6730D9}" dt="2022-08-29T08:38:59.514" v="70602" actId="478"/>
          <ac:picMkLst>
            <pc:docMk/>
            <pc:sldMk cId="250267659" sldId="361"/>
            <ac:picMk id="29" creationId="{87C1F293-585E-4E5A-B00A-525C68C1BEAA}"/>
          </ac:picMkLst>
        </pc:picChg>
        <pc:picChg chg="mod ord">
          <ac:chgData name="li bo" userId="86e360d6c7446f46" providerId="LiveId" clId="{53DB0FCD-A184-457E-BE80-D47C5C6730D9}" dt="2022-08-29T08:38:53.031" v="70589" actId="962"/>
          <ac:picMkLst>
            <pc:docMk/>
            <pc:sldMk cId="250267659" sldId="361"/>
            <ac:picMk id="32" creationId="{0777CE3F-335F-4210-8070-446267C69252}"/>
          </ac:picMkLst>
        </pc:picChg>
        <pc:picChg chg="del mod ord">
          <ac:chgData name="li bo" userId="86e360d6c7446f46" providerId="LiveId" clId="{53DB0FCD-A184-457E-BE80-D47C5C6730D9}" dt="2022-10-18T15:07:23.050" v="81399" actId="478"/>
          <ac:picMkLst>
            <pc:docMk/>
            <pc:sldMk cId="250267659" sldId="361"/>
            <ac:picMk id="34" creationId="{3459F1A1-B175-441D-B3C1-211D4EE5F6DA}"/>
          </ac:picMkLst>
        </pc:picChg>
        <pc:picChg chg="del mod">
          <ac:chgData name="li bo" userId="86e360d6c7446f46" providerId="LiveId" clId="{53DB0FCD-A184-457E-BE80-D47C5C6730D9}" dt="2022-08-29T08:46:03.725" v="70802" actId="478"/>
          <ac:picMkLst>
            <pc:docMk/>
            <pc:sldMk cId="250267659" sldId="361"/>
            <ac:picMk id="37" creationId="{13A5F8F0-B9BE-4C87-81CD-41C38C032EB6}"/>
          </ac:picMkLst>
        </pc:picChg>
        <pc:picChg chg="del mod ord">
          <ac:chgData name="li bo" userId="86e360d6c7446f46" providerId="LiveId" clId="{53DB0FCD-A184-457E-BE80-D47C5C6730D9}" dt="2022-08-29T08:46:29.135" v="70816" actId="478"/>
          <ac:picMkLst>
            <pc:docMk/>
            <pc:sldMk cId="250267659" sldId="361"/>
            <ac:picMk id="39" creationId="{05344CAE-6B3D-4749-B1B7-ED0AAE77188F}"/>
          </ac:picMkLst>
        </pc:picChg>
        <pc:picChg chg="del mod ord">
          <ac:chgData name="li bo" userId="86e360d6c7446f46" providerId="LiveId" clId="{53DB0FCD-A184-457E-BE80-D47C5C6730D9}" dt="2022-08-29T08:46:36.626" v="70830" actId="478"/>
          <ac:picMkLst>
            <pc:docMk/>
            <pc:sldMk cId="250267659" sldId="361"/>
            <ac:picMk id="41" creationId="{300493B5-03D4-49A5-8516-148B4DCC5BED}"/>
          </ac:picMkLst>
        </pc:picChg>
        <pc:picChg chg="del mod ord">
          <ac:chgData name="li bo" userId="86e360d6c7446f46" providerId="LiveId" clId="{53DB0FCD-A184-457E-BE80-D47C5C6730D9}" dt="2022-08-29T08:46:47.699" v="70844" actId="478"/>
          <ac:picMkLst>
            <pc:docMk/>
            <pc:sldMk cId="250267659" sldId="361"/>
            <ac:picMk id="43" creationId="{4D5E9A86-17C0-459C-A5E8-4F713A7BC162}"/>
          </ac:picMkLst>
        </pc:picChg>
        <pc:picChg chg="del mod ord">
          <ac:chgData name="li bo" userId="86e360d6c7446f46" providerId="LiveId" clId="{53DB0FCD-A184-457E-BE80-D47C5C6730D9}" dt="2022-08-29T08:47:14.801" v="70858" actId="478"/>
          <ac:picMkLst>
            <pc:docMk/>
            <pc:sldMk cId="250267659" sldId="361"/>
            <ac:picMk id="45" creationId="{5962DBE2-57B7-496E-ACCF-D2D5C27DE8D2}"/>
          </ac:picMkLst>
        </pc:picChg>
        <pc:picChg chg="del mod ord">
          <ac:chgData name="li bo" userId="86e360d6c7446f46" providerId="LiveId" clId="{53DB0FCD-A184-457E-BE80-D47C5C6730D9}" dt="2022-08-29T08:50:28.840" v="70872" actId="21"/>
          <ac:picMkLst>
            <pc:docMk/>
            <pc:sldMk cId="250267659" sldId="361"/>
            <ac:picMk id="47" creationId="{E81D7624-E7B7-4CBB-B212-0CA3CF92E602}"/>
          </ac:picMkLst>
        </pc:picChg>
        <pc:picChg chg="add del mod">
          <ac:chgData name="li bo" userId="86e360d6c7446f46" providerId="LiveId" clId="{53DB0FCD-A184-457E-BE80-D47C5C6730D9}" dt="2022-08-29T08:50:28.840" v="70872" actId="21"/>
          <ac:picMkLst>
            <pc:docMk/>
            <pc:sldMk cId="250267659" sldId="361"/>
            <ac:picMk id="49" creationId="{220E72D8-64AB-4615-8FA7-2A3B04A13C24}"/>
          </ac:picMkLst>
        </pc:picChg>
        <pc:picChg chg="add del mod">
          <ac:chgData name="li bo" userId="86e360d6c7446f46" providerId="LiveId" clId="{53DB0FCD-A184-457E-BE80-D47C5C6730D9}" dt="2022-08-29T08:55:00.293" v="70935" actId="478"/>
          <ac:picMkLst>
            <pc:docMk/>
            <pc:sldMk cId="250267659" sldId="361"/>
            <ac:picMk id="50" creationId="{2D1979C2-98AA-43BC-9761-9EE974D9E1E6}"/>
          </ac:picMkLst>
        </pc:picChg>
        <pc:picChg chg="del mod ord">
          <ac:chgData name="li bo" userId="86e360d6c7446f46" providerId="LiveId" clId="{53DB0FCD-A184-457E-BE80-D47C5C6730D9}" dt="2022-08-29T08:55:46.505" v="70950" actId="478"/>
          <ac:picMkLst>
            <pc:docMk/>
            <pc:sldMk cId="250267659" sldId="361"/>
            <ac:picMk id="52" creationId="{619C16AF-904A-4A06-9429-1536796064EE}"/>
          </ac:picMkLst>
        </pc:picChg>
        <pc:picChg chg="del mod ord">
          <ac:chgData name="li bo" userId="86e360d6c7446f46" providerId="LiveId" clId="{53DB0FCD-A184-457E-BE80-D47C5C6730D9}" dt="2022-10-18T15:07:31.494" v="81420" actId="478"/>
          <ac:picMkLst>
            <pc:docMk/>
            <pc:sldMk cId="250267659" sldId="361"/>
            <ac:picMk id="54" creationId="{C8DD170E-3FD9-4152-84A9-206FC8AB7692}"/>
          </ac:picMkLst>
        </pc:picChg>
        <pc:picChg chg="add del mod">
          <ac:chgData name="li bo" userId="86e360d6c7446f46" providerId="LiveId" clId="{53DB0FCD-A184-457E-BE80-D47C5C6730D9}" dt="2022-08-29T08:56:48.929" v="70971" actId="478"/>
          <ac:picMkLst>
            <pc:docMk/>
            <pc:sldMk cId="250267659" sldId="361"/>
            <ac:picMk id="55" creationId="{EEFB3710-B609-40B1-9B33-B6EF1882C4D0}"/>
          </ac:picMkLst>
        </pc:picChg>
        <pc:picChg chg="del mod ord">
          <ac:chgData name="li bo" userId="86e360d6c7446f46" providerId="LiveId" clId="{53DB0FCD-A184-457E-BE80-D47C5C6730D9}" dt="2022-08-29T08:57:50.398" v="70985" actId="478"/>
          <ac:picMkLst>
            <pc:docMk/>
            <pc:sldMk cId="250267659" sldId="361"/>
            <ac:picMk id="57" creationId="{DAB1A574-A4AD-45FC-B1C7-AEBB70418E91}"/>
          </ac:picMkLst>
        </pc:picChg>
        <pc:picChg chg="del mod ord">
          <ac:chgData name="li bo" userId="86e360d6c7446f46" providerId="LiveId" clId="{53DB0FCD-A184-457E-BE80-D47C5C6730D9}" dt="2022-10-18T15:07:40.327" v="81440" actId="478"/>
          <ac:picMkLst>
            <pc:docMk/>
            <pc:sldMk cId="250267659" sldId="361"/>
            <ac:picMk id="59" creationId="{4A31AE26-E8A2-468B-A9AC-B477E3FAE0AC}"/>
          </ac:picMkLst>
        </pc:picChg>
        <pc:picChg chg="add mod">
          <ac:chgData name="li bo" userId="86e360d6c7446f46" providerId="LiveId" clId="{53DB0FCD-A184-457E-BE80-D47C5C6730D9}" dt="2022-08-29T14:39:19.050" v="73335" actId="1076"/>
          <ac:picMkLst>
            <pc:docMk/>
            <pc:sldMk cId="250267659" sldId="361"/>
            <ac:picMk id="64" creationId="{EBB7B509-94B1-49EE-A14E-827B09F7608C}"/>
          </ac:picMkLst>
        </pc:picChg>
      </pc:sldChg>
      <pc:sldChg chg="addSp delSp modSp add mod modAnim">
        <pc:chgData name="li bo" userId="86e360d6c7446f46" providerId="LiveId" clId="{53DB0FCD-A184-457E-BE80-D47C5C6730D9}" dt="2022-09-22T14:52:54.893" v="79005"/>
        <pc:sldMkLst>
          <pc:docMk/>
          <pc:sldMk cId="244642666" sldId="362"/>
        </pc:sldMkLst>
        <pc:spChg chg="mod">
          <ac:chgData name="li bo" userId="86e360d6c7446f46" providerId="LiveId" clId="{53DB0FCD-A184-457E-BE80-D47C5C6730D9}" dt="2022-08-29T14:50:18.819" v="73661" actId="20577"/>
          <ac:spMkLst>
            <pc:docMk/>
            <pc:sldMk cId="244642666" sldId="362"/>
            <ac:spMk id="3" creationId="{400792E5-9ED7-46C4-9C77-27C8DA7ECC9A}"/>
          </ac:spMkLst>
        </pc:spChg>
        <pc:picChg chg="del mod ord">
          <ac:chgData name="li bo" userId="86e360d6c7446f46" providerId="LiveId" clId="{53DB0FCD-A184-457E-BE80-D47C5C6730D9}" dt="2022-08-29T14:27:21.376" v="72831" actId="478"/>
          <ac:picMkLst>
            <pc:docMk/>
            <pc:sldMk cId="244642666" sldId="362"/>
            <ac:picMk id="5" creationId="{EB014167-ECCD-4FD1-977B-3F8149A60028}"/>
          </ac:picMkLst>
        </pc:picChg>
        <pc:picChg chg="del mod ord">
          <ac:chgData name="li bo" userId="86e360d6c7446f46" providerId="LiveId" clId="{53DB0FCD-A184-457E-BE80-D47C5C6730D9}" dt="2022-08-29T14:27:34.984" v="72845" actId="478"/>
          <ac:picMkLst>
            <pc:docMk/>
            <pc:sldMk cId="244642666" sldId="362"/>
            <ac:picMk id="7" creationId="{1835204E-8DBF-40DE-9547-33C4654478CB}"/>
          </ac:picMkLst>
        </pc:picChg>
        <pc:picChg chg="del">
          <ac:chgData name="li bo" userId="86e360d6c7446f46" providerId="LiveId" clId="{53DB0FCD-A184-457E-BE80-D47C5C6730D9}" dt="2022-08-29T14:24:53.610" v="72775" actId="478"/>
          <ac:picMkLst>
            <pc:docMk/>
            <pc:sldMk cId="244642666" sldId="362"/>
            <ac:picMk id="9" creationId="{CABC7896-46A5-4C0C-9CE9-CFE0383DA022}"/>
          </ac:picMkLst>
        </pc:picChg>
        <pc:picChg chg="del mod ord">
          <ac:chgData name="li bo" userId="86e360d6c7446f46" providerId="LiveId" clId="{53DB0FCD-A184-457E-BE80-D47C5C6730D9}" dt="2022-08-29T14:29:06.061" v="72866" actId="478"/>
          <ac:picMkLst>
            <pc:docMk/>
            <pc:sldMk cId="244642666" sldId="362"/>
            <ac:picMk id="10" creationId="{DC946748-51B2-402F-BB4C-7507D0A0807B}"/>
          </ac:picMkLst>
        </pc:picChg>
        <pc:picChg chg="del mod">
          <ac:chgData name="li bo" userId="86e360d6c7446f46" providerId="LiveId" clId="{53DB0FCD-A184-457E-BE80-D47C5C6730D9}" dt="2022-08-29T14:45:58.303" v="73477" actId="478"/>
          <ac:picMkLst>
            <pc:docMk/>
            <pc:sldMk cId="244642666" sldId="362"/>
            <ac:picMk id="12" creationId="{9CBA97BE-20BB-4AA7-8508-02435A2FCD44}"/>
          </ac:picMkLst>
        </pc:picChg>
        <pc:picChg chg="add del mod">
          <ac:chgData name="li bo" userId="86e360d6c7446f46" providerId="LiveId" clId="{53DB0FCD-A184-457E-BE80-D47C5C6730D9}" dt="2022-08-29T14:32:00.401" v="72938" actId="478"/>
          <ac:picMkLst>
            <pc:docMk/>
            <pc:sldMk cId="244642666" sldId="362"/>
            <ac:picMk id="13" creationId="{45470F99-F53E-4BEB-8D4F-2BF08D80A8A8}"/>
          </ac:picMkLst>
        </pc:picChg>
        <pc:picChg chg="del mod ord">
          <ac:chgData name="li bo" userId="86e360d6c7446f46" providerId="LiveId" clId="{53DB0FCD-A184-457E-BE80-D47C5C6730D9}" dt="2022-08-29T14:31:36.671" v="72919" actId="478"/>
          <ac:picMkLst>
            <pc:docMk/>
            <pc:sldMk cId="244642666" sldId="362"/>
            <ac:picMk id="15" creationId="{BC2CDEE5-5BC7-464A-98CB-287150B51EDC}"/>
          </ac:picMkLst>
        </pc:picChg>
        <pc:picChg chg="mod">
          <ac:chgData name="li bo" userId="86e360d6c7446f46" providerId="LiveId" clId="{53DB0FCD-A184-457E-BE80-D47C5C6730D9}" dt="2022-08-29T14:49:52.160" v="73627" actId="1076"/>
          <ac:picMkLst>
            <pc:docMk/>
            <pc:sldMk cId="244642666" sldId="362"/>
            <ac:picMk id="17" creationId="{E1D58718-DB1A-434A-8E88-E81225980C7B}"/>
          </ac:picMkLst>
        </pc:picChg>
        <pc:picChg chg="del mod">
          <ac:chgData name="li bo" userId="86e360d6c7446f46" providerId="LiveId" clId="{53DB0FCD-A184-457E-BE80-D47C5C6730D9}" dt="2022-08-29T14:27:03.832" v="72817" actId="478"/>
          <ac:picMkLst>
            <pc:docMk/>
            <pc:sldMk cId="244642666" sldId="362"/>
            <ac:picMk id="18" creationId="{C5A49EC2-4287-41E3-8287-A0DED146F31F}"/>
          </ac:picMkLst>
        </pc:picChg>
        <pc:picChg chg="del mod ord">
          <ac:chgData name="li bo" userId="86e360d6c7446f46" providerId="LiveId" clId="{53DB0FCD-A184-457E-BE80-D47C5C6730D9}" dt="2022-08-29T14:31:48.885" v="72935" actId="478"/>
          <ac:picMkLst>
            <pc:docMk/>
            <pc:sldMk cId="244642666" sldId="362"/>
            <ac:picMk id="20" creationId="{0B487AB4-F4ED-4005-B1AC-FAF11810A1A2}"/>
          </ac:picMkLst>
        </pc:picChg>
        <pc:picChg chg="del mod ord">
          <ac:chgData name="li bo" userId="86e360d6c7446f46" providerId="LiveId" clId="{53DB0FCD-A184-457E-BE80-D47C5C6730D9}" dt="2022-08-29T14:40:41.113" v="73354" actId="478"/>
          <ac:picMkLst>
            <pc:docMk/>
            <pc:sldMk cId="244642666" sldId="362"/>
            <ac:picMk id="22" creationId="{C8F43BBB-79D3-4902-8D99-B8F3CC1AE2AF}"/>
          </ac:picMkLst>
        </pc:picChg>
        <pc:picChg chg="add del mod">
          <ac:chgData name="li bo" userId="86e360d6c7446f46" providerId="LiveId" clId="{53DB0FCD-A184-457E-BE80-D47C5C6730D9}" dt="2022-08-29T14:32:38.202" v="72950" actId="478"/>
          <ac:picMkLst>
            <pc:docMk/>
            <pc:sldMk cId="244642666" sldId="362"/>
            <ac:picMk id="24" creationId="{84361ABD-290F-4DFF-872E-95E175886179}"/>
          </ac:picMkLst>
        </pc:picChg>
        <pc:picChg chg="add del mod">
          <ac:chgData name="li bo" userId="86e360d6c7446f46" providerId="LiveId" clId="{53DB0FCD-A184-457E-BE80-D47C5C6730D9}" dt="2022-08-29T14:32:31.539" v="72949" actId="478"/>
          <ac:picMkLst>
            <pc:docMk/>
            <pc:sldMk cId="244642666" sldId="362"/>
            <ac:picMk id="25" creationId="{4AFF1AE6-B5F3-4686-A6FC-9C79940C03E6}"/>
          </ac:picMkLst>
        </pc:picChg>
        <pc:picChg chg="add mod">
          <ac:chgData name="li bo" userId="86e360d6c7446f46" providerId="LiveId" clId="{53DB0FCD-A184-457E-BE80-D47C5C6730D9}" dt="2022-08-29T14:33:01.323" v="72959" actId="1076"/>
          <ac:picMkLst>
            <pc:docMk/>
            <pc:sldMk cId="244642666" sldId="362"/>
            <ac:picMk id="27" creationId="{0472E4C6-23F5-40BB-8321-E3E9FD048FA7}"/>
          </ac:picMkLst>
        </pc:picChg>
        <pc:picChg chg="add mod">
          <ac:chgData name="li bo" userId="86e360d6c7446f46" providerId="LiveId" clId="{53DB0FCD-A184-457E-BE80-D47C5C6730D9}" dt="2022-08-29T14:33:03.921" v="72960" actId="1076"/>
          <ac:picMkLst>
            <pc:docMk/>
            <pc:sldMk cId="244642666" sldId="362"/>
            <ac:picMk id="29" creationId="{8B2F8C76-2F7B-4883-80D6-ED7F9A5CDDA2}"/>
          </ac:picMkLst>
        </pc:picChg>
        <pc:picChg chg="mod ord">
          <ac:chgData name="li bo" userId="86e360d6c7446f46" providerId="LiveId" clId="{53DB0FCD-A184-457E-BE80-D47C5C6730D9}" dt="2022-08-29T14:40:41.113" v="73356" actId="962"/>
          <ac:picMkLst>
            <pc:docMk/>
            <pc:sldMk cId="244642666" sldId="362"/>
            <ac:picMk id="31" creationId="{D63A37B3-FB0B-4EAD-A197-40B5CC2CEFAE}"/>
          </ac:picMkLst>
        </pc:picChg>
        <pc:picChg chg="mod ord">
          <ac:chgData name="li bo" userId="86e360d6c7446f46" providerId="LiveId" clId="{53DB0FCD-A184-457E-BE80-D47C5C6730D9}" dt="2022-08-29T14:45:58.303" v="73479" actId="962"/>
          <ac:picMkLst>
            <pc:docMk/>
            <pc:sldMk cId="244642666" sldId="362"/>
            <ac:picMk id="33" creationId="{DBF0DFDB-E6D2-4A71-BE77-C077F1D683DD}"/>
          </ac:picMkLst>
        </pc:picChg>
        <pc:picChg chg="add del mod">
          <ac:chgData name="li bo" userId="86e360d6c7446f46" providerId="LiveId" clId="{53DB0FCD-A184-457E-BE80-D47C5C6730D9}" dt="2022-08-29T14:52:33.602" v="73675" actId="478"/>
          <ac:picMkLst>
            <pc:docMk/>
            <pc:sldMk cId="244642666" sldId="362"/>
            <ac:picMk id="34" creationId="{1207DC06-6412-4E0B-951A-306F5E418AE3}"/>
          </ac:picMkLst>
        </pc:picChg>
        <pc:picChg chg="del mod ord">
          <ac:chgData name="li bo" userId="86e360d6c7446f46" providerId="LiveId" clId="{53DB0FCD-A184-457E-BE80-D47C5C6730D9}" dt="2022-08-29T14:53:14.001" v="73690" actId="478"/>
          <ac:picMkLst>
            <pc:docMk/>
            <pc:sldMk cId="244642666" sldId="362"/>
            <ac:picMk id="36" creationId="{4DFE1BCA-85EA-4F84-8CA2-AB03E95CCA97}"/>
          </ac:picMkLst>
        </pc:picChg>
        <pc:picChg chg="del mod ord">
          <ac:chgData name="li bo" userId="86e360d6c7446f46" providerId="LiveId" clId="{53DB0FCD-A184-457E-BE80-D47C5C6730D9}" dt="2022-08-29T14:53:58.302" v="73707" actId="478"/>
          <ac:picMkLst>
            <pc:docMk/>
            <pc:sldMk cId="244642666" sldId="362"/>
            <ac:picMk id="38" creationId="{E6F64174-35B8-43EF-BA08-F083531D2963}"/>
          </ac:picMkLst>
        </pc:picChg>
        <pc:picChg chg="del mod ord">
          <ac:chgData name="li bo" userId="86e360d6c7446f46" providerId="LiveId" clId="{53DB0FCD-A184-457E-BE80-D47C5C6730D9}" dt="2022-08-29T14:55:05.814" v="73721" actId="478"/>
          <ac:picMkLst>
            <pc:docMk/>
            <pc:sldMk cId="244642666" sldId="362"/>
            <ac:picMk id="40" creationId="{E43B60EB-0191-4F0D-93BC-4C90B670A253}"/>
          </ac:picMkLst>
        </pc:picChg>
        <pc:picChg chg="del mod ord">
          <ac:chgData name="li bo" userId="86e360d6c7446f46" providerId="LiveId" clId="{53DB0FCD-A184-457E-BE80-D47C5C6730D9}" dt="2022-08-29T14:55:17.981" v="73735" actId="478"/>
          <ac:picMkLst>
            <pc:docMk/>
            <pc:sldMk cId="244642666" sldId="362"/>
            <ac:picMk id="42" creationId="{FFDFE9F9-4C73-41F9-B991-5EAF5813A43A}"/>
          </ac:picMkLst>
        </pc:picChg>
        <pc:picChg chg="del mod ord">
          <ac:chgData name="li bo" userId="86e360d6c7446f46" providerId="LiveId" clId="{53DB0FCD-A184-457E-BE80-D47C5C6730D9}" dt="2022-08-29T14:55:24.582" v="73749" actId="478"/>
          <ac:picMkLst>
            <pc:docMk/>
            <pc:sldMk cId="244642666" sldId="362"/>
            <ac:picMk id="44" creationId="{7EB6655A-A449-45BD-8E14-795BF84E48C1}"/>
          </ac:picMkLst>
        </pc:picChg>
        <pc:picChg chg="mod ord">
          <ac:chgData name="li bo" userId="86e360d6c7446f46" providerId="LiveId" clId="{53DB0FCD-A184-457E-BE80-D47C5C6730D9}" dt="2022-08-29T14:55:24.582" v="73751" actId="962"/>
          <ac:picMkLst>
            <pc:docMk/>
            <pc:sldMk cId="244642666" sldId="362"/>
            <ac:picMk id="46" creationId="{DBCAA47A-86A9-4451-9148-572F24E8470E}"/>
          </ac:picMkLst>
        </pc:picChg>
      </pc:sldChg>
      <pc:sldChg chg="addSp delSp modSp add mod modAnim">
        <pc:chgData name="li bo" userId="86e360d6c7446f46" providerId="LiveId" clId="{53DB0FCD-A184-457E-BE80-D47C5C6730D9}" dt="2022-09-22T15:40:28.752" v="79012"/>
        <pc:sldMkLst>
          <pc:docMk/>
          <pc:sldMk cId="3440106529" sldId="363"/>
        </pc:sldMkLst>
        <pc:spChg chg="mod">
          <ac:chgData name="li bo" userId="86e360d6c7446f46" providerId="LiveId" clId="{53DB0FCD-A184-457E-BE80-D47C5C6730D9}" dt="2022-09-22T14:53:05.789" v="79006" actId="14100"/>
          <ac:spMkLst>
            <pc:docMk/>
            <pc:sldMk cId="3440106529" sldId="363"/>
            <ac:spMk id="3" creationId="{400792E5-9ED7-46C4-9C77-27C8DA7ECC9A}"/>
          </ac:spMkLst>
        </pc:spChg>
        <pc:picChg chg="del mod">
          <ac:chgData name="li bo" userId="86e360d6c7446f46" providerId="LiveId" clId="{53DB0FCD-A184-457E-BE80-D47C5C6730D9}" dt="2022-08-29T15:05:23.257" v="73978" actId="478"/>
          <ac:picMkLst>
            <pc:docMk/>
            <pc:sldMk cId="3440106529" sldId="363"/>
            <ac:picMk id="5" creationId="{2A3FEF72-DB96-4F4A-AFCA-690AC37582A1}"/>
          </ac:picMkLst>
        </pc:picChg>
        <pc:picChg chg="del mod ord">
          <ac:chgData name="li bo" userId="86e360d6c7446f46" providerId="LiveId" clId="{53DB0FCD-A184-457E-BE80-D47C5C6730D9}" dt="2022-08-29T15:08:13.227" v="74050" actId="478"/>
          <ac:picMkLst>
            <pc:docMk/>
            <pc:sldMk cId="3440106529" sldId="363"/>
            <ac:picMk id="7" creationId="{193BD148-1A12-40E7-8BDB-197D09D5333D}"/>
          </ac:picMkLst>
        </pc:picChg>
        <pc:picChg chg="del mod ord">
          <ac:chgData name="li bo" userId="86e360d6c7446f46" providerId="LiveId" clId="{53DB0FCD-A184-457E-BE80-D47C5C6730D9}" dt="2022-08-29T15:08:28.533" v="74064" actId="478"/>
          <ac:picMkLst>
            <pc:docMk/>
            <pc:sldMk cId="3440106529" sldId="363"/>
            <ac:picMk id="9" creationId="{8B12376E-599A-4884-A331-E105FABB8DE4}"/>
          </ac:picMkLst>
        </pc:picChg>
        <pc:picChg chg="add del mod">
          <ac:chgData name="li bo" userId="86e360d6c7446f46" providerId="LiveId" clId="{53DB0FCD-A184-457E-BE80-D47C5C6730D9}" dt="2022-08-29T15:05:18.967" v="73974"/>
          <ac:picMkLst>
            <pc:docMk/>
            <pc:sldMk cId="3440106529" sldId="363"/>
            <ac:picMk id="11" creationId="{E5B24916-0BE7-4A59-8F13-AEF3F0F71D45}"/>
          </ac:picMkLst>
        </pc:picChg>
        <pc:picChg chg="del">
          <ac:chgData name="li bo" userId="86e360d6c7446f46" providerId="LiveId" clId="{53DB0FCD-A184-457E-BE80-D47C5C6730D9}" dt="2022-08-29T14:45:39.139" v="73461" actId="478"/>
          <ac:picMkLst>
            <pc:docMk/>
            <pc:sldMk cId="3440106529" sldId="363"/>
            <ac:picMk id="12" creationId="{9CBA97BE-20BB-4AA7-8508-02435A2FCD44}"/>
          </ac:picMkLst>
        </pc:picChg>
        <pc:picChg chg="add del mod">
          <ac:chgData name="li bo" userId="86e360d6c7446f46" providerId="LiveId" clId="{53DB0FCD-A184-457E-BE80-D47C5C6730D9}" dt="2022-08-29T15:06:49.184" v="73992" actId="478"/>
          <ac:picMkLst>
            <pc:docMk/>
            <pc:sldMk cId="3440106529" sldId="363"/>
            <ac:picMk id="13" creationId="{2F95DED2-9DD8-469B-A735-BF3761189F1A}"/>
          </ac:picMkLst>
        </pc:picChg>
        <pc:picChg chg="del mod ord">
          <ac:chgData name="li bo" userId="86e360d6c7446f46" providerId="LiveId" clId="{53DB0FCD-A184-457E-BE80-D47C5C6730D9}" dt="2022-08-29T15:10:36.387" v="74128" actId="478"/>
          <ac:picMkLst>
            <pc:docMk/>
            <pc:sldMk cId="3440106529" sldId="363"/>
            <ac:picMk id="14" creationId="{F1BF403D-633D-4D00-94D7-8C85CD296EFE}"/>
          </ac:picMkLst>
        </pc:picChg>
        <pc:picChg chg="del mod ord">
          <ac:chgData name="li bo" userId="86e360d6c7446f46" providerId="LiveId" clId="{53DB0FCD-A184-457E-BE80-D47C5C6730D9}" dt="2022-08-29T15:11:38.206" v="74202" actId="478"/>
          <ac:picMkLst>
            <pc:docMk/>
            <pc:sldMk cId="3440106529" sldId="363"/>
            <ac:picMk id="16" creationId="{A612DD69-3F2C-4981-B586-D7EA8ABDBA71}"/>
          </ac:picMkLst>
        </pc:picChg>
        <pc:picChg chg="del">
          <ac:chgData name="li bo" userId="86e360d6c7446f46" providerId="LiveId" clId="{53DB0FCD-A184-457E-BE80-D47C5C6730D9}" dt="2022-08-29T14:45:33.564" v="73458" actId="478"/>
          <ac:picMkLst>
            <pc:docMk/>
            <pc:sldMk cId="3440106529" sldId="363"/>
            <ac:picMk id="17" creationId="{E1D58718-DB1A-434A-8E88-E81225980C7B}"/>
          </ac:picMkLst>
        </pc:picChg>
        <pc:picChg chg="mod ord">
          <ac:chgData name="li bo" userId="86e360d6c7446f46" providerId="LiveId" clId="{53DB0FCD-A184-457E-BE80-D47C5C6730D9}" dt="2022-08-29T15:14:13.368" v="74382" actId="1076"/>
          <ac:picMkLst>
            <pc:docMk/>
            <pc:sldMk cId="3440106529" sldId="363"/>
            <ac:picMk id="19" creationId="{D18DF341-6A17-4442-A24A-F142454134AF}"/>
          </ac:picMkLst>
        </pc:picChg>
        <pc:picChg chg="add del mod">
          <ac:chgData name="li bo" userId="86e360d6c7446f46" providerId="LiveId" clId="{53DB0FCD-A184-457E-BE80-D47C5C6730D9}" dt="2022-08-29T15:23:42.789" v="74491" actId="478"/>
          <ac:picMkLst>
            <pc:docMk/>
            <pc:sldMk cId="3440106529" sldId="363"/>
            <ac:picMk id="21" creationId="{1041BA17-84E8-4F59-94A9-10439E48F3F8}"/>
          </ac:picMkLst>
        </pc:picChg>
        <pc:picChg chg="del">
          <ac:chgData name="li bo" userId="86e360d6c7446f46" providerId="LiveId" clId="{53DB0FCD-A184-457E-BE80-D47C5C6730D9}" dt="2022-08-29T14:45:37.023" v="73459" actId="478"/>
          <ac:picMkLst>
            <pc:docMk/>
            <pc:sldMk cId="3440106529" sldId="363"/>
            <ac:picMk id="27" creationId="{0472E4C6-23F5-40BB-8321-E3E9FD048FA7}"/>
          </ac:picMkLst>
        </pc:picChg>
        <pc:picChg chg="del">
          <ac:chgData name="li bo" userId="86e360d6c7446f46" providerId="LiveId" clId="{53DB0FCD-A184-457E-BE80-D47C5C6730D9}" dt="2022-08-29T14:45:37.482" v="73460" actId="478"/>
          <ac:picMkLst>
            <pc:docMk/>
            <pc:sldMk cId="3440106529" sldId="363"/>
            <ac:picMk id="29" creationId="{8B2F8C76-2F7B-4883-80D6-ED7F9A5CDDA2}"/>
          </ac:picMkLst>
        </pc:picChg>
        <pc:picChg chg="mod">
          <ac:chgData name="li bo" userId="86e360d6c7446f46" providerId="LiveId" clId="{53DB0FCD-A184-457E-BE80-D47C5C6730D9}" dt="2022-08-29T15:24:20.245" v="74501" actId="1076"/>
          <ac:picMkLst>
            <pc:docMk/>
            <pc:sldMk cId="3440106529" sldId="363"/>
            <ac:picMk id="31" creationId="{D63A37B3-FB0B-4EAD-A197-40B5CC2CEFAE}"/>
          </ac:picMkLst>
        </pc:picChg>
      </pc:sldChg>
      <pc:sldChg chg="addSp delSp modSp add mod modAnim">
        <pc:chgData name="li bo" userId="86e360d6c7446f46" providerId="LiveId" clId="{53DB0FCD-A184-457E-BE80-D47C5C6730D9}" dt="2022-10-19T05:59:54.817" v="81568"/>
        <pc:sldMkLst>
          <pc:docMk/>
          <pc:sldMk cId="1688942990" sldId="364"/>
        </pc:sldMkLst>
        <pc:spChg chg="mod">
          <ac:chgData name="li bo" userId="86e360d6c7446f46" providerId="LiveId" clId="{53DB0FCD-A184-457E-BE80-D47C5C6730D9}" dt="2022-10-19T05:59:54.817" v="81568"/>
          <ac:spMkLst>
            <pc:docMk/>
            <pc:sldMk cId="1688942990" sldId="364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9-20T05:00:39.836" v="78556" actId="1076"/>
          <ac:spMkLst>
            <pc:docMk/>
            <pc:sldMk cId="1688942990" sldId="364"/>
            <ac:spMk id="13" creationId="{520527D8-6913-494E-A9E8-CC4A4DE35844}"/>
          </ac:spMkLst>
        </pc:spChg>
        <pc:spChg chg="add mod">
          <ac:chgData name="li bo" userId="86e360d6c7446f46" providerId="LiveId" clId="{53DB0FCD-A184-457E-BE80-D47C5C6730D9}" dt="2022-08-29T15:58:30.203" v="75625" actId="14100"/>
          <ac:spMkLst>
            <pc:docMk/>
            <pc:sldMk cId="1688942990" sldId="364"/>
            <ac:spMk id="32" creationId="{5AFF6FED-55F8-4681-876B-331E8E7BDA66}"/>
          </ac:spMkLst>
        </pc:spChg>
        <pc:spChg chg="add del mod">
          <ac:chgData name="li bo" userId="86e360d6c7446f46" providerId="LiveId" clId="{53DB0FCD-A184-457E-BE80-D47C5C6730D9}" dt="2022-08-29T15:52:16.802" v="75532" actId="478"/>
          <ac:spMkLst>
            <pc:docMk/>
            <pc:sldMk cId="1688942990" sldId="364"/>
            <ac:spMk id="34" creationId="{3D97B520-038E-4F99-804A-649D5CFF6EC6}"/>
          </ac:spMkLst>
        </pc:spChg>
        <pc:spChg chg="add mod">
          <ac:chgData name="li bo" userId="86e360d6c7446f46" providerId="LiveId" clId="{53DB0FCD-A184-457E-BE80-D47C5C6730D9}" dt="2022-08-29T15:56:22.267" v="75611" actId="1076"/>
          <ac:spMkLst>
            <pc:docMk/>
            <pc:sldMk cId="1688942990" sldId="364"/>
            <ac:spMk id="36" creationId="{BF8D00C3-D1E8-407C-B72C-C8D2364659FC}"/>
          </ac:spMkLst>
        </pc:spChg>
        <pc:spChg chg="add del mod">
          <ac:chgData name="li bo" userId="86e360d6c7446f46" providerId="LiveId" clId="{53DB0FCD-A184-457E-BE80-D47C5C6730D9}" dt="2022-08-29T15:56:23.958" v="75612" actId="478"/>
          <ac:spMkLst>
            <pc:docMk/>
            <pc:sldMk cId="1688942990" sldId="364"/>
            <ac:spMk id="38" creationId="{8B7D3301-BE2A-465A-BA68-37C178CC66CA}"/>
          </ac:spMkLst>
        </pc:spChg>
        <pc:spChg chg="add mod">
          <ac:chgData name="li bo" userId="86e360d6c7446f46" providerId="LiveId" clId="{53DB0FCD-A184-457E-BE80-D47C5C6730D9}" dt="2022-08-29T15:59:29.915" v="75639" actId="1076"/>
          <ac:spMkLst>
            <pc:docMk/>
            <pc:sldMk cId="1688942990" sldId="364"/>
            <ac:spMk id="41" creationId="{0B50A3BA-1970-4531-A7FD-97290FAB8B95}"/>
          </ac:spMkLst>
        </pc:spChg>
        <pc:picChg chg="del mod">
          <ac:chgData name="li bo" userId="86e360d6c7446f46" providerId="LiveId" clId="{53DB0FCD-A184-457E-BE80-D47C5C6730D9}" dt="2022-08-29T15:30:38.905" v="74979" actId="478"/>
          <ac:picMkLst>
            <pc:docMk/>
            <pc:sldMk cId="1688942990" sldId="364"/>
            <ac:picMk id="5" creationId="{48196BA6-40BB-4937-B10E-4C270EF5D3E6}"/>
          </ac:picMkLst>
        </pc:picChg>
        <pc:picChg chg="del mod ord">
          <ac:chgData name="li bo" userId="86e360d6c7446f46" providerId="LiveId" clId="{53DB0FCD-A184-457E-BE80-D47C5C6730D9}" dt="2022-08-29T15:38:00.006" v="75209" actId="478"/>
          <ac:picMkLst>
            <pc:docMk/>
            <pc:sldMk cId="1688942990" sldId="364"/>
            <ac:picMk id="7" creationId="{472A1FA6-7E3F-47CD-AC64-D8F2E69E9FB5}"/>
          </ac:picMkLst>
        </pc:picChg>
        <pc:picChg chg="del mod">
          <ac:chgData name="li bo" userId="86e360d6c7446f46" providerId="LiveId" clId="{53DB0FCD-A184-457E-BE80-D47C5C6730D9}" dt="2022-08-29T15:33:17.301" v="75134" actId="478"/>
          <ac:picMkLst>
            <pc:docMk/>
            <pc:sldMk cId="1688942990" sldId="364"/>
            <ac:picMk id="9" creationId="{7080F069-E32B-42D3-8CDF-FE5C62F84C6F}"/>
          </ac:picMkLst>
        </pc:picChg>
        <pc:picChg chg="del mod ord">
          <ac:chgData name="li bo" userId="86e360d6c7446f46" providerId="LiveId" clId="{53DB0FCD-A184-457E-BE80-D47C5C6730D9}" dt="2022-08-29T15:37:45.539" v="75180" actId="478"/>
          <ac:picMkLst>
            <pc:docMk/>
            <pc:sldMk cId="1688942990" sldId="364"/>
            <ac:picMk id="11" creationId="{0182260E-B122-4E2F-A42E-CFB3B8FE68B8}"/>
          </ac:picMkLst>
        </pc:picChg>
        <pc:picChg chg="del mod ord">
          <ac:chgData name="li bo" userId="86e360d6c7446f46" providerId="LiveId" clId="{53DB0FCD-A184-457E-BE80-D47C5C6730D9}" dt="2022-08-29T15:37:52.593" v="75194" actId="478"/>
          <ac:picMkLst>
            <pc:docMk/>
            <pc:sldMk cId="1688942990" sldId="364"/>
            <ac:picMk id="13" creationId="{C158B116-B9F4-49EF-9F01-C107DD80AC7E}"/>
          </ac:picMkLst>
        </pc:picChg>
        <pc:picChg chg="mod ord">
          <ac:chgData name="li bo" userId="86e360d6c7446f46" providerId="LiveId" clId="{53DB0FCD-A184-457E-BE80-D47C5C6730D9}" dt="2022-08-29T15:42:17.856" v="75291" actId="1076"/>
          <ac:picMkLst>
            <pc:docMk/>
            <pc:sldMk cId="1688942990" sldId="364"/>
            <ac:picMk id="15" creationId="{22AACC29-5968-47F7-8350-E9FACA451655}"/>
          </ac:picMkLst>
        </pc:picChg>
        <pc:picChg chg="del">
          <ac:chgData name="li bo" userId="86e360d6c7446f46" providerId="LiveId" clId="{53DB0FCD-A184-457E-BE80-D47C5C6730D9}" dt="2022-08-29T15:24:01.023" v="74497" actId="478"/>
          <ac:picMkLst>
            <pc:docMk/>
            <pc:sldMk cId="1688942990" sldId="364"/>
            <ac:picMk id="17" creationId="{E1D58718-DB1A-434A-8E88-E81225980C7B}"/>
          </ac:picMkLst>
        </pc:picChg>
        <pc:picChg chg="del mod ord">
          <ac:chgData name="li bo" userId="86e360d6c7446f46" providerId="LiveId" clId="{53DB0FCD-A184-457E-BE80-D47C5C6730D9}" dt="2022-08-29T15:40:42.466" v="75270" actId="478"/>
          <ac:picMkLst>
            <pc:docMk/>
            <pc:sldMk cId="1688942990" sldId="364"/>
            <ac:picMk id="18" creationId="{CAE7E4E4-3A12-41E0-9406-71D6ACFAB5BF}"/>
          </ac:picMkLst>
        </pc:picChg>
        <pc:picChg chg="add del mod">
          <ac:chgData name="li bo" userId="86e360d6c7446f46" providerId="LiveId" clId="{53DB0FCD-A184-457E-BE80-D47C5C6730D9}" dt="2022-08-29T15:42:58.995" v="75333" actId="478"/>
          <ac:picMkLst>
            <pc:docMk/>
            <pc:sldMk cId="1688942990" sldId="364"/>
            <ac:picMk id="20" creationId="{284F4401-5820-4636-AABD-EC260757C9D7}"/>
          </ac:picMkLst>
        </pc:picChg>
        <pc:picChg chg="mod ord">
          <ac:chgData name="li bo" userId="86e360d6c7446f46" providerId="LiveId" clId="{53DB0FCD-A184-457E-BE80-D47C5C6730D9}" dt="2022-08-29T15:42:06.906" v="75289" actId="1076"/>
          <ac:picMkLst>
            <pc:docMk/>
            <pc:sldMk cId="1688942990" sldId="364"/>
            <ac:picMk id="22" creationId="{71A9D79B-23E3-4DEB-9D57-8306B22D06E9}"/>
          </ac:picMkLst>
        </pc:picChg>
        <pc:picChg chg="del mod ord">
          <ac:chgData name="li bo" userId="86e360d6c7446f46" providerId="LiveId" clId="{53DB0FCD-A184-457E-BE80-D47C5C6730D9}" dt="2022-08-29T15:42:41.985" v="75321"/>
          <ac:picMkLst>
            <pc:docMk/>
            <pc:sldMk cId="1688942990" sldId="364"/>
            <ac:picMk id="24" creationId="{19E8D316-91DC-484B-91F6-6300ED969584}"/>
          </ac:picMkLst>
        </pc:picChg>
        <pc:picChg chg="mod ord">
          <ac:chgData name="li bo" userId="86e360d6c7446f46" providerId="LiveId" clId="{53DB0FCD-A184-457E-BE80-D47C5C6730D9}" dt="2022-08-29T15:43:11.360" v="75336" actId="1076"/>
          <ac:picMkLst>
            <pc:docMk/>
            <pc:sldMk cId="1688942990" sldId="364"/>
            <ac:picMk id="26" creationId="{61B7F39F-FB41-457F-8426-889EE25C804D}"/>
          </ac:picMkLst>
        </pc:picChg>
        <pc:picChg chg="del">
          <ac:chgData name="li bo" userId="86e360d6c7446f46" providerId="LiveId" clId="{53DB0FCD-A184-457E-BE80-D47C5C6730D9}" dt="2022-08-29T15:23:57.593" v="74493" actId="478"/>
          <ac:picMkLst>
            <pc:docMk/>
            <pc:sldMk cId="1688942990" sldId="364"/>
            <ac:picMk id="27" creationId="{0472E4C6-23F5-40BB-8321-E3E9FD048FA7}"/>
          </ac:picMkLst>
        </pc:picChg>
        <pc:picChg chg="del">
          <ac:chgData name="li bo" userId="86e360d6c7446f46" providerId="LiveId" clId="{53DB0FCD-A184-457E-BE80-D47C5C6730D9}" dt="2022-08-29T15:23:58.609" v="74494" actId="478"/>
          <ac:picMkLst>
            <pc:docMk/>
            <pc:sldMk cId="1688942990" sldId="364"/>
            <ac:picMk id="29" creationId="{8B2F8C76-2F7B-4883-80D6-ED7F9A5CDDA2}"/>
          </ac:picMkLst>
        </pc:picChg>
        <pc:picChg chg="add del mod">
          <ac:chgData name="li bo" userId="86e360d6c7446f46" providerId="LiveId" clId="{53DB0FCD-A184-457E-BE80-D47C5C6730D9}" dt="2022-08-29T15:52:18.210" v="75533" actId="478"/>
          <ac:picMkLst>
            <pc:docMk/>
            <pc:sldMk cId="1688942990" sldId="364"/>
            <ac:picMk id="30" creationId="{87F7BBA4-6FB6-4BD3-9C93-4C97B70D71F7}"/>
          </ac:picMkLst>
        </pc:picChg>
        <pc:picChg chg="del">
          <ac:chgData name="li bo" userId="86e360d6c7446f46" providerId="LiveId" clId="{53DB0FCD-A184-457E-BE80-D47C5C6730D9}" dt="2022-08-29T15:23:59.758" v="74495" actId="478"/>
          <ac:picMkLst>
            <pc:docMk/>
            <pc:sldMk cId="1688942990" sldId="364"/>
            <ac:picMk id="31" creationId="{D63A37B3-FB0B-4EAD-A197-40B5CC2CEFAE}"/>
          </ac:picMkLst>
        </pc:picChg>
        <pc:picChg chg="del">
          <ac:chgData name="li bo" userId="86e360d6c7446f46" providerId="LiveId" clId="{53DB0FCD-A184-457E-BE80-D47C5C6730D9}" dt="2022-08-29T15:24:04.429" v="74499" actId="478"/>
          <ac:picMkLst>
            <pc:docMk/>
            <pc:sldMk cId="1688942990" sldId="364"/>
            <ac:picMk id="33" creationId="{DBF0DFDB-E6D2-4A71-BE77-C077F1D683DD}"/>
          </ac:picMkLst>
        </pc:picChg>
        <pc:picChg chg="add mod">
          <ac:chgData name="li bo" userId="86e360d6c7446f46" providerId="LiveId" clId="{53DB0FCD-A184-457E-BE80-D47C5C6730D9}" dt="2022-09-20T05:00:08.852" v="78541" actId="1076"/>
          <ac:picMkLst>
            <pc:docMk/>
            <pc:sldMk cId="1688942990" sldId="364"/>
            <ac:picMk id="37" creationId="{01700658-5CD5-460A-AE6C-E5ED64B87561}"/>
          </ac:picMkLst>
        </pc:picChg>
        <pc:picChg chg="add mod">
          <ac:chgData name="li bo" userId="86e360d6c7446f46" providerId="LiveId" clId="{53DB0FCD-A184-457E-BE80-D47C5C6730D9}" dt="2022-08-29T16:05:59.746" v="75704" actId="1076"/>
          <ac:picMkLst>
            <pc:docMk/>
            <pc:sldMk cId="1688942990" sldId="364"/>
            <ac:picMk id="39" creationId="{7D23DEAA-D4F6-4D1D-AE48-9E5F6A59BBB1}"/>
          </ac:picMkLst>
        </pc:picChg>
        <pc:picChg chg="del">
          <ac:chgData name="li bo" userId="86e360d6c7446f46" providerId="LiveId" clId="{53DB0FCD-A184-457E-BE80-D47C5C6730D9}" dt="2022-08-29T15:24:00.471" v="74496" actId="478"/>
          <ac:picMkLst>
            <pc:docMk/>
            <pc:sldMk cId="1688942990" sldId="364"/>
            <ac:picMk id="46" creationId="{DBCAA47A-86A9-4451-9148-572F24E8470E}"/>
          </ac:picMkLst>
        </pc:picChg>
      </pc:sldChg>
      <pc:sldChg chg="addSp modSp add mod ord modAnim">
        <pc:chgData name="li bo" userId="86e360d6c7446f46" providerId="LiveId" clId="{53DB0FCD-A184-457E-BE80-D47C5C6730D9}" dt="2022-10-19T05:59:40.444" v="81567" actId="207"/>
        <pc:sldMkLst>
          <pc:docMk/>
          <pc:sldMk cId="3365436733" sldId="365"/>
        </pc:sldMkLst>
        <pc:spChg chg="mod">
          <ac:chgData name="li bo" userId="86e360d6c7446f46" providerId="LiveId" clId="{53DB0FCD-A184-457E-BE80-D47C5C6730D9}" dt="2022-10-19T05:59:40.444" v="81567" actId="207"/>
          <ac:spMkLst>
            <pc:docMk/>
            <pc:sldMk cId="3365436733" sldId="365"/>
            <ac:spMk id="3" creationId="{400792E5-9ED7-46C4-9C77-27C8DA7ECC9A}"/>
          </ac:spMkLst>
        </pc:spChg>
        <pc:spChg chg="add mod">
          <ac:chgData name="li bo" userId="86e360d6c7446f46" providerId="LiveId" clId="{53DB0FCD-A184-457E-BE80-D47C5C6730D9}" dt="2022-08-29T15:55:34.373" v="75604" actId="1076"/>
          <ac:spMkLst>
            <pc:docMk/>
            <pc:sldMk cId="3365436733" sldId="365"/>
            <ac:spMk id="9" creationId="{80E654C3-1C99-4DFD-A4D5-1F463E4E052F}"/>
          </ac:spMkLst>
        </pc:spChg>
        <pc:spChg chg="add mod">
          <ac:chgData name="li bo" userId="86e360d6c7446f46" providerId="LiveId" clId="{53DB0FCD-A184-457E-BE80-D47C5C6730D9}" dt="2022-08-29T15:55:31.621" v="75603" actId="1076"/>
          <ac:spMkLst>
            <pc:docMk/>
            <pc:sldMk cId="3365436733" sldId="365"/>
            <ac:spMk id="10" creationId="{2B23DA6F-B996-4B0F-842B-66392F27D38C}"/>
          </ac:spMkLst>
        </pc:spChg>
        <pc:spChg chg="mod">
          <ac:chgData name="li bo" userId="86e360d6c7446f46" providerId="LiveId" clId="{53DB0FCD-A184-457E-BE80-D47C5C6730D9}" dt="2022-08-29T15:52:06.287" v="75529" actId="207"/>
          <ac:spMkLst>
            <pc:docMk/>
            <pc:sldMk cId="3365436733" sldId="365"/>
            <ac:spMk id="34" creationId="{3D97B520-038E-4F99-804A-649D5CFF6EC6}"/>
          </ac:spMkLst>
        </pc:spChg>
      </pc:sldChg>
      <pc:sldChg chg="addSp delSp modSp add mod modAnim modNotesTx">
        <pc:chgData name="li bo" userId="86e360d6c7446f46" providerId="LiveId" clId="{53DB0FCD-A184-457E-BE80-D47C5C6730D9}" dt="2022-09-22T15:45:32.077" v="79054"/>
        <pc:sldMkLst>
          <pc:docMk/>
          <pc:sldMk cId="591633142" sldId="366"/>
        </pc:sldMkLst>
        <pc:spChg chg="mod">
          <ac:chgData name="li bo" userId="86e360d6c7446f46" providerId="LiveId" clId="{53DB0FCD-A184-457E-BE80-D47C5C6730D9}" dt="2022-08-29T16:26:30.032" v="76245" actId="20577"/>
          <ac:spMkLst>
            <pc:docMk/>
            <pc:sldMk cId="591633142" sldId="366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8-29T16:40:46.099" v="76727" actId="20577"/>
          <ac:spMkLst>
            <pc:docMk/>
            <pc:sldMk cId="591633142" sldId="366"/>
            <ac:spMk id="3" creationId="{400792E5-9ED7-46C4-9C77-27C8DA7ECC9A}"/>
          </ac:spMkLst>
        </pc:spChg>
        <pc:spChg chg="add del mod">
          <ac:chgData name="li bo" userId="86e360d6c7446f46" providerId="LiveId" clId="{53DB0FCD-A184-457E-BE80-D47C5C6730D9}" dt="2022-08-29T16:19:14.206" v="76042" actId="478"/>
          <ac:spMkLst>
            <pc:docMk/>
            <pc:sldMk cId="591633142" sldId="366"/>
            <ac:spMk id="18" creationId="{234CE7E0-2F01-47C0-91C5-F26F668D95AE}"/>
          </ac:spMkLst>
        </pc:spChg>
        <pc:spChg chg="add mod">
          <ac:chgData name="li bo" userId="86e360d6c7446f46" providerId="LiveId" clId="{53DB0FCD-A184-457E-BE80-D47C5C6730D9}" dt="2022-08-29T16:34:46.436" v="76585" actId="1076"/>
          <ac:spMkLst>
            <pc:docMk/>
            <pc:sldMk cId="591633142" sldId="366"/>
            <ac:spMk id="19" creationId="{D3E5C469-72A7-4937-AEBE-8AC3819E4D4A}"/>
          </ac:spMkLst>
        </pc:spChg>
        <pc:picChg chg="add del mod">
          <ac:chgData name="li bo" userId="86e360d6c7446f46" providerId="LiveId" clId="{53DB0FCD-A184-457E-BE80-D47C5C6730D9}" dt="2022-08-29T16:13:20.448" v="75798" actId="478"/>
          <ac:picMkLst>
            <pc:docMk/>
            <pc:sldMk cId="591633142" sldId="366"/>
            <ac:picMk id="4" creationId="{9173BE6D-C6F7-43D8-82B0-B32AE298FB8B}"/>
          </ac:picMkLst>
        </pc:picChg>
        <pc:picChg chg="add del mod">
          <ac:chgData name="li bo" userId="86e360d6c7446f46" providerId="LiveId" clId="{53DB0FCD-A184-457E-BE80-D47C5C6730D9}" dt="2022-08-29T16:13:38.378" v="75812" actId="478"/>
          <ac:picMkLst>
            <pc:docMk/>
            <pc:sldMk cId="591633142" sldId="366"/>
            <ac:picMk id="5" creationId="{DDA84F79-D76F-4B01-9503-F9B56FB4DE0F}"/>
          </ac:picMkLst>
        </pc:picChg>
        <pc:picChg chg="mod ord">
          <ac:chgData name="li bo" userId="86e360d6c7446f46" providerId="LiveId" clId="{53DB0FCD-A184-457E-BE80-D47C5C6730D9}" dt="2022-08-29T16:34:46.436" v="76585" actId="1076"/>
          <ac:picMkLst>
            <pc:docMk/>
            <pc:sldMk cId="591633142" sldId="366"/>
            <ac:picMk id="7" creationId="{1828E06B-B20C-4383-B2DD-4CF37AAF17DD}"/>
          </ac:picMkLst>
        </pc:picChg>
        <pc:picChg chg="del mod ord">
          <ac:chgData name="li bo" userId="86e360d6c7446f46" providerId="LiveId" clId="{53DB0FCD-A184-457E-BE80-D47C5C6730D9}" dt="2022-08-29T16:13:46.558" v="75826" actId="478"/>
          <ac:picMkLst>
            <pc:docMk/>
            <pc:sldMk cId="591633142" sldId="366"/>
            <ac:picMk id="9" creationId="{D7CF6ADD-E29F-4CA6-A71E-CD873EFA2287}"/>
          </ac:picMkLst>
        </pc:picChg>
        <pc:picChg chg="del mod ord">
          <ac:chgData name="li bo" userId="86e360d6c7446f46" providerId="LiveId" clId="{53DB0FCD-A184-457E-BE80-D47C5C6730D9}" dt="2022-08-29T16:18:00.492" v="76005" actId="478"/>
          <ac:picMkLst>
            <pc:docMk/>
            <pc:sldMk cId="591633142" sldId="366"/>
            <ac:picMk id="11" creationId="{5D8D5A33-F62F-45FF-B2E0-451566351C6F}"/>
          </ac:picMkLst>
        </pc:picChg>
        <pc:picChg chg="del mod">
          <ac:chgData name="li bo" userId="86e360d6c7446f46" providerId="LiveId" clId="{53DB0FCD-A184-457E-BE80-D47C5C6730D9}" dt="2022-08-29T16:15:21.525" v="75861" actId="478"/>
          <ac:picMkLst>
            <pc:docMk/>
            <pc:sldMk cId="591633142" sldId="366"/>
            <ac:picMk id="13" creationId="{FE13E1FB-2D1C-4B44-9143-BE7B65266CFE}"/>
          </ac:picMkLst>
        </pc:picChg>
        <pc:picChg chg="del mod ord">
          <ac:chgData name="li bo" userId="86e360d6c7446f46" providerId="LiveId" clId="{53DB0FCD-A184-457E-BE80-D47C5C6730D9}" dt="2022-08-29T16:15:35.592" v="75876" actId="478"/>
          <ac:picMkLst>
            <pc:docMk/>
            <pc:sldMk cId="591633142" sldId="366"/>
            <ac:picMk id="15" creationId="{7ED89EF8-DE89-4FA2-991A-569A869E247F}"/>
          </ac:picMkLst>
        </pc:picChg>
        <pc:picChg chg="del mod ord">
          <ac:chgData name="li bo" userId="86e360d6c7446f46" providerId="LiveId" clId="{53DB0FCD-A184-457E-BE80-D47C5C6730D9}" dt="2022-08-29T16:19:16.333" v="76043" actId="478"/>
          <ac:picMkLst>
            <pc:docMk/>
            <pc:sldMk cId="591633142" sldId="366"/>
            <ac:picMk id="17" creationId="{4DC9E784-5F19-47FB-B306-80F8CA9FE53F}"/>
          </ac:picMkLst>
        </pc:picChg>
      </pc:sldChg>
      <pc:sldChg chg="delSp modSp add mod modAnim">
        <pc:chgData name="li bo" userId="86e360d6c7446f46" providerId="LiveId" clId="{53DB0FCD-A184-457E-BE80-D47C5C6730D9}" dt="2022-09-22T04:50:46.489" v="78778"/>
        <pc:sldMkLst>
          <pc:docMk/>
          <pc:sldMk cId="3383692153" sldId="367"/>
        </pc:sldMkLst>
        <pc:spChg chg="mod">
          <ac:chgData name="li bo" userId="86e360d6c7446f46" providerId="LiveId" clId="{53DB0FCD-A184-457E-BE80-D47C5C6730D9}" dt="2022-09-22T04:50:27.253" v="78777" actId="20577"/>
          <ac:spMkLst>
            <pc:docMk/>
            <pc:sldMk cId="3383692153" sldId="367"/>
            <ac:spMk id="3" creationId="{400792E5-9ED7-46C4-9C77-27C8DA7ECC9A}"/>
          </ac:spMkLst>
        </pc:spChg>
        <pc:spChg chg="mod">
          <ac:chgData name="li bo" userId="86e360d6c7446f46" providerId="LiveId" clId="{53DB0FCD-A184-457E-BE80-D47C5C6730D9}" dt="2022-09-04T06:14:08.007" v="78220" actId="1076"/>
          <ac:spMkLst>
            <pc:docMk/>
            <pc:sldMk cId="3383692153" sldId="367"/>
            <ac:spMk id="9" creationId="{695EF4E2-6BA7-4364-821F-9B3D3D6B67C6}"/>
          </ac:spMkLst>
        </pc:spChg>
        <pc:spChg chg="mod">
          <ac:chgData name="li bo" userId="86e360d6c7446f46" providerId="LiveId" clId="{53DB0FCD-A184-457E-BE80-D47C5C6730D9}" dt="2022-09-04T06:13:55.750" v="78215" actId="14100"/>
          <ac:spMkLst>
            <pc:docMk/>
            <pc:sldMk cId="3383692153" sldId="367"/>
            <ac:spMk id="17" creationId="{76C2484E-214E-4A26-92ED-16C42C203738}"/>
          </ac:spMkLst>
        </pc:spChg>
        <pc:spChg chg="mod">
          <ac:chgData name="li bo" userId="86e360d6c7446f46" providerId="LiveId" clId="{53DB0FCD-A184-457E-BE80-D47C5C6730D9}" dt="2022-09-04T06:13:53.893" v="78214" actId="14100"/>
          <ac:spMkLst>
            <pc:docMk/>
            <pc:sldMk cId="3383692153" sldId="367"/>
            <ac:spMk id="18" creationId="{636605FE-6FC1-4F23-9277-894979AA65E4}"/>
          </ac:spMkLst>
        </pc:spChg>
        <pc:spChg chg="mod">
          <ac:chgData name="li bo" userId="86e360d6c7446f46" providerId="LiveId" clId="{53DB0FCD-A184-457E-BE80-D47C5C6730D9}" dt="2022-09-04T06:13:59.633" v="78217" actId="403"/>
          <ac:spMkLst>
            <pc:docMk/>
            <pc:sldMk cId="3383692153" sldId="367"/>
            <ac:spMk id="19" creationId="{F46A844C-3B20-4ED4-ABA8-08BD9A5A6DF2}"/>
          </ac:spMkLst>
        </pc:spChg>
        <pc:picChg chg="del">
          <ac:chgData name="li bo" userId="86e360d6c7446f46" providerId="LiveId" clId="{53DB0FCD-A184-457E-BE80-D47C5C6730D9}" dt="2022-09-04T06:12:51.640" v="78198" actId="478"/>
          <ac:picMkLst>
            <pc:docMk/>
            <pc:sldMk cId="3383692153" sldId="367"/>
            <ac:picMk id="7" creationId="{63D83D0D-1EB0-4D69-ABDB-E5BDCFD3DD4B}"/>
          </ac:picMkLst>
        </pc:picChg>
      </pc:sldChg>
      <pc:sldChg chg="add del ord">
        <pc:chgData name="li bo" userId="86e360d6c7446f46" providerId="LiveId" clId="{53DB0FCD-A184-457E-BE80-D47C5C6730D9}" dt="2022-08-29T17:18:24.432" v="77840" actId="47"/>
        <pc:sldMkLst>
          <pc:docMk/>
          <pc:sldMk cId="4069737729" sldId="367"/>
        </pc:sldMkLst>
      </pc:sldChg>
      <pc:sldChg chg="delSp modSp add mod modAnim modNotesTx">
        <pc:chgData name="li bo" userId="86e360d6c7446f46" providerId="LiveId" clId="{53DB0FCD-A184-457E-BE80-D47C5C6730D9}" dt="2022-09-24T01:33:37.706" v="80990"/>
        <pc:sldMkLst>
          <pc:docMk/>
          <pc:sldMk cId="1282395008" sldId="368"/>
        </pc:sldMkLst>
        <pc:spChg chg="mod">
          <ac:chgData name="li bo" userId="86e360d6c7446f46" providerId="LiveId" clId="{53DB0FCD-A184-457E-BE80-D47C5C6730D9}" dt="2022-09-15T07:21:27.336" v="78340" actId="20577"/>
          <ac:spMkLst>
            <pc:docMk/>
            <pc:sldMk cId="1282395008" sldId="368"/>
            <ac:spMk id="2" creationId="{0C75C674-70A3-4942-B8AC-01028A4EC8A8}"/>
          </ac:spMkLst>
        </pc:spChg>
        <pc:spChg chg="mod">
          <ac:chgData name="li bo" userId="86e360d6c7446f46" providerId="LiveId" clId="{53DB0FCD-A184-457E-BE80-D47C5C6730D9}" dt="2022-09-23T15:42:24.219" v="80929" actId="20577"/>
          <ac:spMkLst>
            <pc:docMk/>
            <pc:sldMk cId="1282395008" sldId="368"/>
            <ac:spMk id="3" creationId="{400792E5-9ED7-46C4-9C77-27C8DA7ECC9A}"/>
          </ac:spMkLst>
        </pc:spChg>
        <pc:spChg chg="del">
          <ac:chgData name="li bo" userId="86e360d6c7446f46" providerId="LiveId" clId="{53DB0FCD-A184-457E-BE80-D47C5C6730D9}" dt="2022-09-15T07:21:13.987" v="78306" actId="478"/>
          <ac:spMkLst>
            <pc:docMk/>
            <pc:sldMk cId="1282395008" sldId="368"/>
            <ac:spMk id="19" creationId="{D3E5C469-72A7-4937-AEBE-8AC3819E4D4A}"/>
          </ac:spMkLst>
        </pc:spChg>
        <pc:picChg chg="del">
          <ac:chgData name="li bo" userId="86e360d6c7446f46" providerId="LiveId" clId="{53DB0FCD-A184-457E-BE80-D47C5C6730D9}" dt="2022-09-15T07:21:12.623" v="78305" actId="478"/>
          <ac:picMkLst>
            <pc:docMk/>
            <pc:sldMk cId="1282395008" sldId="368"/>
            <ac:picMk id="7" creationId="{1828E06B-B20C-4383-B2DD-4CF37AAF17DD}"/>
          </ac:picMkLst>
        </pc:picChg>
      </pc:sldChg>
      <pc:sldChg chg="add del">
        <pc:chgData name="li bo" userId="86e360d6c7446f46" providerId="LiveId" clId="{53DB0FCD-A184-457E-BE80-D47C5C6730D9}" dt="2022-08-29T16:40:18.099" v="76699"/>
        <pc:sldMkLst>
          <pc:docMk/>
          <pc:sldMk cId="1410925318" sldId="368"/>
        </pc:sldMkLst>
      </pc:sldChg>
      <pc:sldChg chg="new del">
        <pc:chgData name="li bo" userId="86e360d6c7446f46" providerId="LiveId" clId="{53DB0FCD-A184-457E-BE80-D47C5C6730D9}" dt="2022-09-15T05:46:24.586" v="78300" actId="680"/>
        <pc:sldMkLst>
          <pc:docMk/>
          <pc:sldMk cId="3093641504" sldId="368"/>
        </pc:sldMkLst>
      </pc:sldChg>
      <pc:sldChg chg="modSp mod modAnim">
        <pc:chgData name="li bo" userId="86e360d6c7446f46" providerId="LiveId" clId="{53DB0FCD-A184-457E-BE80-D47C5C6730D9}" dt="2022-09-24T01:34:48.986" v="80999"/>
        <pc:sldMkLst>
          <pc:docMk/>
          <pc:sldMk cId="722548817" sldId="369"/>
        </pc:sldMkLst>
        <pc:spChg chg="mod">
          <ac:chgData name="li bo" userId="86e360d6c7446f46" providerId="LiveId" clId="{53DB0FCD-A184-457E-BE80-D47C5C6730D9}" dt="2022-09-24T01:34:45.507" v="80998" actId="20577"/>
          <ac:spMkLst>
            <pc:docMk/>
            <pc:sldMk cId="722548817" sldId="369"/>
            <ac:spMk id="3" creationId="{400792E5-9ED7-46C4-9C77-27C8DA7ECC9A}"/>
          </ac:spMkLst>
        </pc:spChg>
      </pc:sldChg>
      <pc:sldChg chg="modSp mod modAnim">
        <pc:chgData name="li bo" userId="86e360d6c7446f46" providerId="LiveId" clId="{53DB0FCD-A184-457E-BE80-D47C5C6730D9}" dt="2022-09-24T01:34:09.668" v="80994"/>
        <pc:sldMkLst>
          <pc:docMk/>
          <pc:sldMk cId="530326098" sldId="370"/>
        </pc:sldMkLst>
        <pc:spChg chg="mod">
          <ac:chgData name="li bo" userId="86e360d6c7446f46" providerId="LiveId" clId="{53DB0FCD-A184-457E-BE80-D47C5C6730D9}" dt="2022-09-23T15:44:09.580" v="80986" actId="20577"/>
          <ac:spMkLst>
            <pc:docMk/>
            <pc:sldMk cId="530326098" sldId="370"/>
            <ac:spMk id="3" creationId="{400792E5-9ED7-46C4-9C77-27C8DA7ECC9A}"/>
          </ac:spMkLst>
        </pc:spChg>
      </pc:sldChg>
      <pc:sldChg chg="add del mod modShow">
        <pc:chgData name="li bo" userId="86e360d6c7446f46" providerId="LiveId" clId="{53DB0FCD-A184-457E-BE80-D47C5C6730D9}" dt="2022-10-18T14:39:11.515" v="81023" actId="2696"/>
        <pc:sldMkLst>
          <pc:docMk/>
          <pc:sldMk cId="4256793148" sldId="371"/>
        </pc:sldMkLst>
      </pc:sldChg>
    </pc:docChg>
  </pc:docChgLst>
  <pc:docChgLst>
    <pc:chgData name="li bo" userId="86e360d6c7446f46" providerId="LiveId" clId="{047602FA-E38F-40E8-8E10-D7DFC62A7EF4}"/>
    <pc:docChg chg="undo redo custSel addSld delSld modSld addSection modSection">
      <pc:chgData name="li bo" userId="86e360d6c7446f46" providerId="LiveId" clId="{047602FA-E38F-40E8-8E10-D7DFC62A7EF4}" dt="2022-07-20T05:28:50.820" v="152" actId="20577"/>
      <pc:docMkLst>
        <pc:docMk/>
      </pc:docMkLst>
      <pc:sldChg chg="modSp mod">
        <pc:chgData name="li bo" userId="86e360d6c7446f46" providerId="LiveId" clId="{047602FA-E38F-40E8-8E10-D7DFC62A7EF4}" dt="2022-07-20T05:25:32.041" v="74" actId="2711"/>
        <pc:sldMkLst>
          <pc:docMk/>
          <pc:sldMk cId="3882156778" sldId="256"/>
        </pc:sldMkLst>
        <pc:spChg chg="mod">
          <ac:chgData name="li bo" userId="86e360d6c7446f46" providerId="LiveId" clId="{047602FA-E38F-40E8-8E10-D7DFC62A7EF4}" dt="2022-07-20T05:25:25.221" v="73" actId="2711"/>
          <ac:spMkLst>
            <pc:docMk/>
            <pc:sldMk cId="3882156778" sldId="256"/>
            <ac:spMk id="2" creationId="{B20157B0-A951-4569-8AD2-404C79352611}"/>
          </ac:spMkLst>
        </pc:spChg>
        <pc:spChg chg="mod">
          <ac:chgData name="li bo" userId="86e360d6c7446f46" providerId="LiveId" clId="{047602FA-E38F-40E8-8E10-D7DFC62A7EF4}" dt="2022-07-20T05:25:32.041" v="74" actId="2711"/>
          <ac:spMkLst>
            <pc:docMk/>
            <pc:sldMk cId="3882156778" sldId="256"/>
            <ac:spMk id="3" creationId="{8A4B3940-8CE4-4EA1-B105-625911D131CB}"/>
          </ac:spMkLst>
        </pc:spChg>
      </pc:sldChg>
      <pc:sldChg chg="modSp mod">
        <pc:chgData name="li bo" userId="86e360d6c7446f46" providerId="LiveId" clId="{047602FA-E38F-40E8-8E10-D7DFC62A7EF4}" dt="2022-07-20T05:28:26.125" v="149" actId="20577"/>
        <pc:sldMkLst>
          <pc:docMk/>
          <pc:sldMk cId="324514176" sldId="257"/>
        </pc:sldMkLst>
        <pc:spChg chg="mod">
          <ac:chgData name="li bo" userId="86e360d6c7446f46" providerId="LiveId" clId="{047602FA-E38F-40E8-8E10-D7DFC62A7EF4}" dt="2022-07-20T05:28:11.612" v="131" actId="14100"/>
          <ac:spMkLst>
            <pc:docMk/>
            <pc:sldMk cId="324514176" sldId="257"/>
            <ac:spMk id="2" creationId="{0C75C674-70A3-4942-B8AC-01028A4EC8A8}"/>
          </ac:spMkLst>
        </pc:spChg>
        <pc:spChg chg="mod">
          <ac:chgData name="li bo" userId="86e360d6c7446f46" providerId="LiveId" clId="{047602FA-E38F-40E8-8E10-D7DFC62A7EF4}" dt="2022-07-20T05:28:26.125" v="149" actId="20577"/>
          <ac:spMkLst>
            <pc:docMk/>
            <pc:sldMk cId="324514176" sldId="257"/>
            <ac:spMk id="3" creationId="{400792E5-9ED7-46C4-9C77-27C8DA7ECC9A}"/>
          </ac:spMkLst>
        </pc:spChg>
      </pc:sldChg>
      <pc:sldChg chg="modSp add mod">
        <pc:chgData name="li bo" userId="86e360d6c7446f46" providerId="LiveId" clId="{047602FA-E38F-40E8-8E10-D7DFC62A7EF4}" dt="2022-07-20T05:28:50.820" v="152" actId="20577"/>
        <pc:sldMkLst>
          <pc:docMk/>
          <pc:sldMk cId="2520742122" sldId="258"/>
        </pc:sldMkLst>
        <pc:spChg chg="mod">
          <ac:chgData name="li bo" userId="86e360d6c7446f46" providerId="LiveId" clId="{047602FA-E38F-40E8-8E10-D7DFC62A7EF4}" dt="2022-07-20T05:28:50.820" v="152" actId="20577"/>
          <ac:spMkLst>
            <pc:docMk/>
            <pc:sldMk cId="2520742122" sldId="258"/>
            <ac:spMk id="2" creationId="{0C75C674-70A3-4942-B8AC-01028A4EC8A8}"/>
          </ac:spMkLst>
        </pc:spChg>
      </pc:sldChg>
      <pc:sldChg chg="new del">
        <pc:chgData name="li bo" userId="86e360d6c7446f46" providerId="LiveId" clId="{047602FA-E38F-40E8-8E10-D7DFC62A7EF4}" dt="2022-07-20T05:25:38.358" v="75" actId="47"/>
        <pc:sldMkLst>
          <pc:docMk/>
          <pc:sldMk cId="2750713138" sldId="258"/>
        </pc:sldMkLst>
      </pc:sldChg>
    </pc:docChg>
  </pc:docChgLst>
  <pc:docChgLst>
    <pc:chgData name="li bo" userId="86e360d6c7446f46" providerId="LiveId" clId="{00057164-AB6B-4933-86E1-EB8B39460063}"/>
    <pc:docChg chg="undo custSel addSld delSld modSld">
      <pc:chgData name="li bo" userId="86e360d6c7446f46" providerId="LiveId" clId="{00057164-AB6B-4933-86E1-EB8B39460063}" dt="2022-09-23T01:55:38.797" v="843" actId="113"/>
      <pc:docMkLst>
        <pc:docMk/>
      </pc:docMkLst>
      <pc:sldChg chg="modAnim">
        <pc:chgData name="li bo" userId="86e360d6c7446f46" providerId="LiveId" clId="{00057164-AB6B-4933-86E1-EB8B39460063}" dt="2022-09-22T07:29:25.622" v="16"/>
        <pc:sldMkLst>
          <pc:docMk/>
          <pc:sldMk cId="1304905747" sldId="263"/>
        </pc:sldMkLst>
      </pc:sldChg>
      <pc:sldChg chg="modAnim">
        <pc:chgData name="li bo" userId="86e360d6c7446f46" providerId="LiveId" clId="{00057164-AB6B-4933-86E1-EB8B39460063}" dt="2022-09-22T07:27:39.094" v="7"/>
        <pc:sldMkLst>
          <pc:docMk/>
          <pc:sldMk cId="4019084656" sldId="284"/>
        </pc:sldMkLst>
      </pc:sldChg>
      <pc:sldChg chg="modAnim">
        <pc:chgData name="li bo" userId="86e360d6c7446f46" providerId="LiveId" clId="{00057164-AB6B-4933-86E1-EB8B39460063}" dt="2022-09-22T07:31:46.406" v="36"/>
        <pc:sldMkLst>
          <pc:docMk/>
          <pc:sldMk cId="506842915" sldId="285"/>
        </pc:sldMkLst>
      </pc:sldChg>
      <pc:sldChg chg="modAnim">
        <pc:chgData name="li bo" userId="86e360d6c7446f46" providerId="LiveId" clId="{00057164-AB6B-4933-86E1-EB8B39460063}" dt="2022-09-22T07:28:12.076" v="9"/>
        <pc:sldMkLst>
          <pc:docMk/>
          <pc:sldMk cId="781111713" sldId="286"/>
        </pc:sldMkLst>
      </pc:sldChg>
      <pc:sldChg chg="addSp modSp modAnim">
        <pc:chgData name="li bo" userId="86e360d6c7446f46" providerId="LiveId" clId="{00057164-AB6B-4933-86E1-EB8B39460063}" dt="2022-09-22T07:30:39.394" v="25" actId="207"/>
        <pc:sldMkLst>
          <pc:docMk/>
          <pc:sldMk cId="864046035" sldId="288"/>
        </pc:sldMkLst>
        <pc:spChg chg="mod">
          <ac:chgData name="li bo" userId="86e360d6c7446f46" providerId="LiveId" clId="{00057164-AB6B-4933-86E1-EB8B39460063}" dt="2022-09-22T07:30:39.394" v="25" actId="207"/>
          <ac:spMkLst>
            <pc:docMk/>
            <pc:sldMk cId="864046035" sldId="288"/>
            <ac:spMk id="27" creationId="{1C782437-F3DD-47D6-BA2E-4B21AF8AE3B3}"/>
          </ac:spMkLst>
        </pc:spChg>
        <pc:spChg chg="mod">
          <ac:chgData name="li bo" userId="86e360d6c7446f46" providerId="LiveId" clId="{00057164-AB6B-4933-86E1-EB8B39460063}" dt="2022-09-22T07:30:11.733" v="21" actId="164"/>
          <ac:spMkLst>
            <pc:docMk/>
            <pc:sldMk cId="864046035" sldId="288"/>
            <ac:spMk id="28" creationId="{A9A3DFA9-B3FC-4C2E-A17F-BD16B5E86EE2}"/>
          </ac:spMkLst>
        </pc:spChg>
        <pc:spChg chg="mod">
          <ac:chgData name="li bo" userId="86e360d6c7446f46" providerId="LiveId" clId="{00057164-AB6B-4933-86E1-EB8B39460063}" dt="2022-09-22T07:30:11.733" v="21" actId="164"/>
          <ac:spMkLst>
            <pc:docMk/>
            <pc:sldMk cId="864046035" sldId="288"/>
            <ac:spMk id="29" creationId="{48F67B6E-359C-4A74-827E-DDCF5B5B8168}"/>
          </ac:spMkLst>
        </pc:spChg>
        <pc:grpChg chg="add mod">
          <ac:chgData name="li bo" userId="86e360d6c7446f46" providerId="LiveId" clId="{00057164-AB6B-4933-86E1-EB8B39460063}" dt="2022-09-22T07:30:11.733" v="21" actId="164"/>
          <ac:grpSpMkLst>
            <pc:docMk/>
            <pc:sldMk cId="864046035" sldId="288"/>
            <ac:grpSpMk id="6" creationId="{5AAEE15F-B5ED-4066-8F33-F55EFF87F2E9}"/>
          </ac:grpSpMkLst>
        </pc:grpChg>
        <pc:picChg chg="mod">
          <ac:chgData name="li bo" userId="86e360d6c7446f46" providerId="LiveId" clId="{00057164-AB6B-4933-86E1-EB8B39460063}" dt="2022-09-22T07:30:11.733" v="21" actId="164"/>
          <ac:picMkLst>
            <pc:docMk/>
            <pc:sldMk cId="864046035" sldId="288"/>
            <ac:picMk id="26" creationId="{D69F1752-490E-4D01-B22F-F0B7E2708933}"/>
          </ac:picMkLst>
        </pc:picChg>
      </pc:sldChg>
      <pc:sldChg chg="modAnim">
        <pc:chgData name="li bo" userId="86e360d6c7446f46" providerId="LiveId" clId="{00057164-AB6B-4933-86E1-EB8B39460063}" dt="2022-09-22T07:31:09.955" v="29"/>
        <pc:sldMkLst>
          <pc:docMk/>
          <pc:sldMk cId="688365145" sldId="289"/>
        </pc:sldMkLst>
      </pc:sldChg>
      <pc:sldChg chg="modAnim">
        <pc:chgData name="li bo" userId="86e360d6c7446f46" providerId="LiveId" clId="{00057164-AB6B-4933-86E1-EB8B39460063}" dt="2022-09-22T07:33:27.183" v="45"/>
        <pc:sldMkLst>
          <pc:docMk/>
          <pc:sldMk cId="225962093" sldId="291"/>
        </pc:sldMkLst>
      </pc:sldChg>
      <pc:sldChg chg="addSp delSp modSp mod">
        <pc:chgData name="li bo" userId="86e360d6c7446f46" providerId="LiveId" clId="{00057164-AB6B-4933-86E1-EB8B39460063}" dt="2022-09-22T07:32:33.154" v="41"/>
        <pc:sldMkLst>
          <pc:docMk/>
          <pc:sldMk cId="42746515" sldId="294"/>
        </pc:sldMkLst>
        <pc:picChg chg="del">
          <ac:chgData name="li bo" userId="86e360d6c7446f46" providerId="LiveId" clId="{00057164-AB6B-4933-86E1-EB8B39460063}" dt="2022-09-22T07:32:32.930" v="40" actId="478"/>
          <ac:picMkLst>
            <pc:docMk/>
            <pc:sldMk cId="42746515" sldId="294"/>
            <ac:picMk id="15" creationId="{1167F937-A8C4-4DD5-AD48-3F2A884AD2A1}"/>
          </ac:picMkLst>
        </pc:picChg>
        <pc:picChg chg="add mod">
          <ac:chgData name="li bo" userId="86e360d6c7446f46" providerId="LiveId" clId="{00057164-AB6B-4933-86E1-EB8B39460063}" dt="2022-09-22T07:32:33.154" v="41"/>
          <ac:picMkLst>
            <pc:docMk/>
            <pc:sldMk cId="42746515" sldId="294"/>
            <ac:picMk id="47" creationId="{434D05FA-0A02-4846-A0FE-9B4DB632B3E0}"/>
          </ac:picMkLst>
        </pc:picChg>
      </pc:sldChg>
      <pc:sldChg chg="modSp mod">
        <pc:chgData name="li bo" userId="86e360d6c7446f46" providerId="LiveId" clId="{00057164-AB6B-4933-86E1-EB8B39460063}" dt="2022-09-22T07:32:11.028" v="39" actId="1076"/>
        <pc:sldMkLst>
          <pc:docMk/>
          <pc:sldMk cId="2856614304" sldId="295"/>
        </pc:sldMkLst>
        <pc:grpChg chg="mod">
          <ac:chgData name="li bo" userId="86e360d6c7446f46" providerId="LiveId" clId="{00057164-AB6B-4933-86E1-EB8B39460063}" dt="2022-09-22T07:32:11.028" v="39" actId="1076"/>
          <ac:grpSpMkLst>
            <pc:docMk/>
            <pc:sldMk cId="2856614304" sldId="295"/>
            <ac:grpSpMk id="19" creationId="{27229C9E-9069-491C-B583-F54196FDA728}"/>
          </ac:grpSpMkLst>
        </pc:grpChg>
      </pc:sldChg>
      <pc:sldChg chg="modAnim">
        <pc:chgData name="li bo" userId="86e360d6c7446f46" providerId="LiveId" clId="{00057164-AB6B-4933-86E1-EB8B39460063}" dt="2022-09-22T07:37:16.357" v="81"/>
        <pc:sldMkLst>
          <pc:docMk/>
          <pc:sldMk cId="3637804894" sldId="296"/>
        </pc:sldMkLst>
      </pc:sldChg>
      <pc:sldChg chg="addSp modSp mod modAnim">
        <pc:chgData name="li bo" userId="86e360d6c7446f46" providerId="LiveId" clId="{00057164-AB6B-4933-86E1-EB8B39460063}" dt="2022-09-22T07:34:39.250" v="61"/>
        <pc:sldMkLst>
          <pc:docMk/>
          <pc:sldMk cId="2629571250" sldId="297"/>
        </pc:sldMkLst>
        <pc:spChg chg="mod">
          <ac:chgData name="li bo" userId="86e360d6c7446f46" providerId="LiveId" clId="{00057164-AB6B-4933-86E1-EB8B39460063}" dt="2022-09-22T07:34:21.991" v="59" actId="27636"/>
          <ac:spMkLst>
            <pc:docMk/>
            <pc:sldMk cId="2629571250" sldId="297"/>
            <ac:spMk id="3" creationId="{400792E5-9ED7-46C4-9C77-27C8DA7ECC9A}"/>
          </ac:spMkLst>
        </pc:spChg>
        <pc:grpChg chg="add mod">
          <ac:chgData name="li bo" userId="86e360d6c7446f46" providerId="LiveId" clId="{00057164-AB6B-4933-86E1-EB8B39460063}" dt="2022-09-22T07:34:18.653" v="57" actId="164"/>
          <ac:grpSpMkLst>
            <pc:docMk/>
            <pc:sldMk cId="2629571250" sldId="297"/>
            <ac:grpSpMk id="7" creationId="{D3192E53-FC60-4840-A539-F4E6C78FF216}"/>
          </ac:grpSpMkLst>
        </pc:grpChg>
        <pc:grpChg chg="mod">
          <ac:chgData name="li bo" userId="86e360d6c7446f46" providerId="LiveId" clId="{00057164-AB6B-4933-86E1-EB8B39460063}" dt="2022-09-22T07:34:18.653" v="57" actId="164"/>
          <ac:grpSpMkLst>
            <pc:docMk/>
            <pc:sldMk cId="2629571250" sldId="297"/>
            <ac:grpSpMk id="14" creationId="{05B8399F-54E2-4A28-B946-99029AF7B9EC}"/>
          </ac:grpSpMkLst>
        </pc:grpChg>
        <pc:picChg chg="mod">
          <ac:chgData name="li bo" userId="86e360d6c7446f46" providerId="LiveId" clId="{00057164-AB6B-4933-86E1-EB8B39460063}" dt="2022-09-22T07:34:18.653" v="57" actId="164"/>
          <ac:picMkLst>
            <pc:docMk/>
            <pc:sldMk cId="2629571250" sldId="297"/>
            <ac:picMk id="6" creationId="{288E5A39-4AA4-417E-A3AB-E100E3F3DAE7}"/>
          </ac:picMkLst>
        </pc:picChg>
      </pc:sldChg>
      <pc:sldChg chg="modAnim">
        <pc:chgData name="li bo" userId="86e360d6c7446f46" providerId="LiveId" clId="{00057164-AB6B-4933-86E1-EB8B39460063}" dt="2022-09-22T07:38:34.758" v="92"/>
        <pc:sldMkLst>
          <pc:docMk/>
          <pc:sldMk cId="39461956" sldId="301"/>
        </pc:sldMkLst>
      </pc:sldChg>
      <pc:sldChg chg="modAnim">
        <pc:chgData name="li bo" userId="86e360d6c7446f46" providerId="LiveId" clId="{00057164-AB6B-4933-86E1-EB8B39460063}" dt="2022-09-22T07:38:54.672" v="97"/>
        <pc:sldMkLst>
          <pc:docMk/>
          <pc:sldMk cId="613907789" sldId="302"/>
        </pc:sldMkLst>
      </pc:sldChg>
      <pc:sldChg chg="modAnim">
        <pc:chgData name="li bo" userId="86e360d6c7446f46" providerId="LiveId" clId="{00057164-AB6B-4933-86E1-EB8B39460063}" dt="2022-09-22T07:39:28.497" v="104"/>
        <pc:sldMkLst>
          <pc:docMk/>
          <pc:sldMk cId="1079112334" sldId="303"/>
        </pc:sldMkLst>
      </pc:sldChg>
      <pc:sldChg chg="modAnim">
        <pc:chgData name="li bo" userId="86e360d6c7446f46" providerId="LiveId" clId="{00057164-AB6B-4933-86E1-EB8B39460063}" dt="2022-09-22T07:40:06.841" v="110"/>
        <pc:sldMkLst>
          <pc:docMk/>
          <pc:sldMk cId="3928985520" sldId="304"/>
        </pc:sldMkLst>
      </pc:sldChg>
      <pc:sldChg chg="modAnim">
        <pc:chgData name="li bo" userId="86e360d6c7446f46" providerId="LiveId" clId="{00057164-AB6B-4933-86E1-EB8B39460063}" dt="2022-09-22T07:35:17.318" v="68"/>
        <pc:sldMkLst>
          <pc:docMk/>
          <pc:sldMk cId="1241676502" sldId="305"/>
        </pc:sldMkLst>
      </pc:sldChg>
      <pc:sldChg chg="modAnim">
        <pc:chgData name="li bo" userId="86e360d6c7446f46" providerId="LiveId" clId="{00057164-AB6B-4933-86E1-EB8B39460063}" dt="2022-09-22T07:36:39.368" v="76"/>
        <pc:sldMkLst>
          <pc:docMk/>
          <pc:sldMk cId="79989049" sldId="306"/>
        </pc:sldMkLst>
      </pc:sldChg>
      <pc:sldChg chg="modAnim">
        <pc:chgData name="li bo" userId="86e360d6c7446f46" providerId="LiveId" clId="{00057164-AB6B-4933-86E1-EB8B39460063}" dt="2022-09-22T07:40:28.940" v="115"/>
        <pc:sldMkLst>
          <pc:docMk/>
          <pc:sldMk cId="4098070036" sldId="307"/>
        </pc:sldMkLst>
      </pc:sldChg>
      <pc:sldChg chg="modAnim">
        <pc:chgData name="li bo" userId="86e360d6c7446f46" providerId="LiveId" clId="{00057164-AB6B-4933-86E1-EB8B39460063}" dt="2022-09-22T07:41:18.442" v="124"/>
        <pc:sldMkLst>
          <pc:docMk/>
          <pc:sldMk cId="2127775448" sldId="308"/>
        </pc:sldMkLst>
      </pc:sldChg>
      <pc:sldChg chg="modAnim">
        <pc:chgData name="li bo" userId="86e360d6c7446f46" providerId="LiveId" clId="{00057164-AB6B-4933-86E1-EB8B39460063}" dt="2022-09-22T07:41:41.180" v="130"/>
        <pc:sldMkLst>
          <pc:docMk/>
          <pc:sldMk cId="4049089090" sldId="313"/>
        </pc:sldMkLst>
      </pc:sldChg>
      <pc:sldChg chg="modAnim">
        <pc:chgData name="li bo" userId="86e360d6c7446f46" providerId="LiveId" clId="{00057164-AB6B-4933-86E1-EB8B39460063}" dt="2022-09-22T07:43:02.092" v="142"/>
        <pc:sldMkLst>
          <pc:docMk/>
          <pc:sldMk cId="1257172440" sldId="314"/>
        </pc:sldMkLst>
      </pc:sldChg>
      <pc:sldChg chg="modAnim">
        <pc:chgData name="li bo" userId="86e360d6c7446f46" providerId="LiveId" clId="{00057164-AB6B-4933-86E1-EB8B39460063}" dt="2022-09-22T07:41:54.378" v="132"/>
        <pc:sldMkLst>
          <pc:docMk/>
          <pc:sldMk cId="1665260154" sldId="315"/>
        </pc:sldMkLst>
      </pc:sldChg>
      <pc:sldChg chg="modAnim">
        <pc:chgData name="li bo" userId="86e360d6c7446f46" providerId="LiveId" clId="{00057164-AB6B-4933-86E1-EB8B39460063}" dt="2022-09-22T07:42:18.759" v="137"/>
        <pc:sldMkLst>
          <pc:docMk/>
          <pc:sldMk cId="1173324660" sldId="317"/>
        </pc:sldMkLst>
      </pc:sldChg>
      <pc:sldChg chg="modAnim">
        <pc:chgData name="li bo" userId="86e360d6c7446f46" providerId="LiveId" clId="{00057164-AB6B-4933-86E1-EB8B39460063}" dt="2022-09-22T07:44:19.870" v="152"/>
        <pc:sldMkLst>
          <pc:docMk/>
          <pc:sldMk cId="294001201" sldId="318"/>
        </pc:sldMkLst>
      </pc:sldChg>
      <pc:sldChg chg="modAnim">
        <pc:chgData name="li bo" userId="86e360d6c7446f46" providerId="LiveId" clId="{00057164-AB6B-4933-86E1-EB8B39460063}" dt="2022-09-22T07:45:23.419" v="158"/>
        <pc:sldMkLst>
          <pc:docMk/>
          <pc:sldMk cId="231535632" sldId="319"/>
        </pc:sldMkLst>
      </pc:sldChg>
      <pc:sldChg chg="modAnim">
        <pc:chgData name="li bo" userId="86e360d6c7446f46" providerId="LiveId" clId="{00057164-AB6B-4933-86E1-EB8B39460063}" dt="2022-09-22T07:46:03.193" v="165"/>
        <pc:sldMkLst>
          <pc:docMk/>
          <pc:sldMk cId="80107740" sldId="320"/>
        </pc:sldMkLst>
      </pc:sldChg>
      <pc:sldChg chg="modAnim">
        <pc:chgData name="li bo" userId="86e360d6c7446f46" providerId="LiveId" clId="{00057164-AB6B-4933-86E1-EB8B39460063}" dt="2022-09-22T07:46:46.386" v="174"/>
        <pc:sldMkLst>
          <pc:docMk/>
          <pc:sldMk cId="2605525856" sldId="321"/>
        </pc:sldMkLst>
      </pc:sldChg>
      <pc:sldChg chg="modSp mod modAnim">
        <pc:chgData name="li bo" userId="86e360d6c7446f46" providerId="LiveId" clId="{00057164-AB6B-4933-86E1-EB8B39460063}" dt="2022-09-22T07:47:45.183" v="185"/>
        <pc:sldMkLst>
          <pc:docMk/>
          <pc:sldMk cId="2255921733" sldId="322"/>
        </pc:sldMkLst>
        <pc:spChg chg="mod">
          <ac:chgData name="li bo" userId="86e360d6c7446f46" providerId="LiveId" clId="{00057164-AB6B-4933-86E1-EB8B39460063}" dt="2022-09-22T07:47:35.154" v="183" actId="14100"/>
          <ac:spMkLst>
            <pc:docMk/>
            <pc:sldMk cId="2255921733" sldId="322"/>
            <ac:spMk id="3" creationId="{400792E5-9ED7-46C4-9C77-27C8DA7ECC9A}"/>
          </ac:spMkLst>
        </pc:spChg>
      </pc:sldChg>
      <pc:sldChg chg="modAnim">
        <pc:chgData name="li bo" userId="86e360d6c7446f46" providerId="LiveId" clId="{00057164-AB6B-4933-86E1-EB8B39460063}" dt="2022-09-22T07:48:08.446" v="188"/>
        <pc:sldMkLst>
          <pc:docMk/>
          <pc:sldMk cId="1968351837" sldId="323"/>
        </pc:sldMkLst>
      </pc:sldChg>
      <pc:sldChg chg="modSp mod modAnim">
        <pc:chgData name="li bo" userId="86e360d6c7446f46" providerId="LiveId" clId="{00057164-AB6B-4933-86E1-EB8B39460063}" dt="2022-09-22T07:49:31.906" v="206"/>
        <pc:sldMkLst>
          <pc:docMk/>
          <pc:sldMk cId="1655343677" sldId="324"/>
        </pc:sldMkLst>
        <pc:picChg chg="mod">
          <ac:chgData name="li bo" userId="86e360d6c7446f46" providerId="LiveId" clId="{00057164-AB6B-4933-86E1-EB8B39460063}" dt="2022-09-22T07:49:28.291" v="204" actId="1076"/>
          <ac:picMkLst>
            <pc:docMk/>
            <pc:sldMk cId="1655343677" sldId="324"/>
            <ac:picMk id="17" creationId="{91E0592F-4396-4BE8-A4A7-1ADB8F88D51D}"/>
          </ac:picMkLst>
        </pc:picChg>
      </pc:sldChg>
      <pc:sldChg chg="modSp mod modAnim">
        <pc:chgData name="li bo" userId="86e360d6c7446f46" providerId="LiveId" clId="{00057164-AB6B-4933-86E1-EB8B39460063}" dt="2022-09-22T07:48:51.435" v="195"/>
        <pc:sldMkLst>
          <pc:docMk/>
          <pc:sldMk cId="3781411837" sldId="327"/>
        </pc:sldMkLst>
        <pc:grpChg chg="mod">
          <ac:chgData name="li bo" userId="86e360d6c7446f46" providerId="LiveId" clId="{00057164-AB6B-4933-86E1-EB8B39460063}" dt="2022-09-22T07:48:40.696" v="192" actId="1076"/>
          <ac:grpSpMkLst>
            <pc:docMk/>
            <pc:sldMk cId="3781411837" sldId="327"/>
            <ac:grpSpMk id="17" creationId="{BE503FDB-F0E7-4273-A7CB-47D09327E786}"/>
          </ac:grpSpMkLst>
        </pc:grpChg>
      </pc:sldChg>
      <pc:sldChg chg="modAnim">
        <pc:chgData name="li bo" userId="86e360d6c7446f46" providerId="LiveId" clId="{00057164-AB6B-4933-86E1-EB8B39460063}" dt="2022-09-22T07:50:07.880" v="210"/>
        <pc:sldMkLst>
          <pc:docMk/>
          <pc:sldMk cId="3118064797" sldId="328"/>
        </pc:sldMkLst>
      </pc:sldChg>
      <pc:sldChg chg="modAnim">
        <pc:chgData name="li bo" userId="86e360d6c7446f46" providerId="LiveId" clId="{00057164-AB6B-4933-86E1-EB8B39460063}" dt="2022-09-22T07:50:59.556" v="217"/>
        <pc:sldMkLst>
          <pc:docMk/>
          <pc:sldMk cId="2551267432" sldId="329"/>
        </pc:sldMkLst>
      </pc:sldChg>
      <pc:sldChg chg="modAnim">
        <pc:chgData name="li bo" userId="86e360d6c7446f46" providerId="LiveId" clId="{00057164-AB6B-4933-86E1-EB8B39460063}" dt="2022-09-22T07:51:25.352" v="221"/>
        <pc:sldMkLst>
          <pc:docMk/>
          <pc:sldMk cId="4251130305" sldId="330"/>
        </pc:sldMkLst>
      </pc:sldChg>
      <pc:sldChg chg="modSp add mod">
        <pc:chgData name="li bo" userId="86e360d6c7446f46" providerId="LiveId" clId="{00057164-AB6B-4933-86E1-EB8B39460063}" dt="2022-09-23T01:55:38.797" v="843" actId="113"/>
        <pc:sldMkLst>
          <pc:docMk/>
          <pc:sldMk cId="722548817" sldId="369"/>
        </pc:sldMkLst>
        <pc:spChg chg="mod">
          <ac:chgData name="li bo" userId="86e360d6c7446f46" providerId="LiveId" clId="{00057164-AB6B-4933-86E1-EB8B39460063}" dt="2022-09-23T01:55:38.797" v="843" actId="113"/>
          <ac:spMkLst>
            <pc:docMk/>
            <pc:sldMk cId="722548817" sldId="369"/>
            <ac:spMk id="3" creationId="{400792E5-9ED7-46C4-9C77-27C8DA7ECC9A}"/>
          </ac:spMkLst>
        </pc:spChg>
      </pc:sldChg>
      <pc:sldChg chg="add del">
        <pc:chgData name="li bo" userId="86e360d6c7446f46" providerId="LiveId" clId="{00057164-AB6B-4933-86E1-EB8B39460063}" dt="2022-09-23T01:01:41.442" v="259"/>
        <pc:sldMkLst>
          <pc:docMk/>
          <pc:sldMk cId="530326098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EE2BB-7D07-4851-9AD7-774F60BD8E65}" type="datetimeFigureOut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E5B85-034F-418C-8BBC-01C5BCAFD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38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Running linear methods such as PCA on the nonlinear data will not 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460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Other heuristics: e.g., to ensure pre-scribed group sizes.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28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non-informative,</a:t>
                </a:r>
                <a:r>
                  <a:rPr lang="en-US" altLang="zh-CN" baseline="0" dirty="0"/>
                  <a:t> but do not harm when keeping it.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dirty="0">
                    <a:cs typeface="Arial" panose="020B0604020202020204" pitchFamily="34" charset="0"/>
                  </a:rPr>
                  <a:t> </a:t>
                </a:r>
                <a:r>
                  <a:rPr lang="en-US" altLang="zh-CN" sz="1200" b="1" i="0">
                    <a:latin typeface="Cambria Math" panose="02040503050406030204" pitchFamily="18" charset="0"/>
                    <a:cs typeface="Arial" panose="020B0604020202020204" pitchFamily="34" charset="0"/>
                  </a:rPr>
                  <a:t>𝒗</a:t>
                </a:r>
                <a:r>
                  <a:rPr lang="en-US" altLang="zh-CN" sz="1200" b="0" i="0">
                    <a:latin typeface="Cambria Math" panose="02040503050406030204" pitchFamily="18" charset="0"/>
                    <a:cs typeface="Arial" panose="020B0604020202020204" pitchFamily="34" charset="0"/>
                  </a:rPr>
                  <a:t>_1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 non-informative,</a:t>
                </a:r>
                <a:r>
                  <a:rPr lang="en-US" altLang="zh-CN" baseline="0" dirty="0"/>
                  <a:t> but do not harm when keeping it.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62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non-informative,</a:t>
                </a:r>
                <a:r>
                  <a:rPr lang="en-US" altLang="zh-CN" baseline="0" dirty="0"/>
                  <a:t> but do not harm when keeping it.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dirty="0">
                    <a:cs typeface="Arial" panose="020B0604020202020204" pitchFamily="34" charset="0"/>
                  </a:rPr>
                  <a:t> </a:t>
                </a:r>
                <a:r>
                  <a:rPr lang="en-US" altLang="zh-CN" sz="1200" b="1" i="0">
                    <a:latin typeface="Cambria Math" panose="02040503050406030204" pitchFamily="18" charset="0"/>
                    <a:cs typeface="Arial" panose="020B0604020202020204" pitchFamily="34" charset="0"/>
                  </a:rPr>
                  <a:t>𝒗</a:t>
                </a:r>
                <a:r>
                  <a:rPr lang="en-US" altLang="zh-CN" sz="1200" b="0" i="0">
                    <a:latin typeface="Cambria Math" panose="02040503050406030204" pitchFamily="18" charset="0"/>
                    <a:cs typeface="Arial" panose="020B0604020202020204" pitchFamily="34" charset="0"/>
                  </a:rPr>
                  <a:t>_1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 non-informative,</a:t>
                </a:r>
                <a:r>
                  <a:rPr lang="en-US" altLang="zh-CN" baseline="0" dirty="0"/>
                  <a:t> but do not harm when keeping it.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27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very often used form of “sum-product” algorithm.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11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 less often used form of “sum-product” algorithm, but more convenient for the task here.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38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Non-linear operations: not good for theoretical analysis.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03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Physical picture of BP, in computing the “effect” from j to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the bouncing “effect” from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to j is excluded.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026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784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65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P. Zhang’s website:</a:t>
            </a:r>
          </a:p>
          <a:p>
            <a:r>
              <a:rPr lang="en-US" altLang="zh-CN" dirty="0"/>
              <a:t>http://home.itp.ac.cn/~panzhang/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8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Useful for knowledge discovery.</a:t>
            </a:r>
          </a:p>
          <a:p>
            <a:r>
              <a:rPr lang="en-US" altLang="zh-CN" dirty="0"/>
              <a:t>Brain connectome: 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tract tracing methods measure anatomical connectivity directly, by detecting </a:t>
            </a:r>
            <a:r>
              <a:rPr lang="en-US" altLang="zh-CN" b="0" i="0" dirty="0" err="1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axonally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 mediated propagation of injected tracer.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921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Prof. Pan Zhang has a work to treat localization within spectral methods:</a:t>
            </a:r>
          </a:p>
          <a:p>
            <a:r>
              <a:rPr lang="en-US" altLang="zh-CN" dirty="0"/>
              <a:t>“Robust Spectral Detection of Global Structures in the Data by Learning a Regularization”, NeurIPS2016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99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1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703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420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say Euclidean geometry is not suitable, but we still connect points according to Euclidean-distance-based similarity?</a:t>
            </a:r>
          </a:p>
          <a:p>
            <a:r>
              <a:rPr lang="en-US" altLang="zh-CN" dirty="0"/>
              <a:t>Because the local region of a manifold is approximately Euclidean.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282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98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Solution from the first row of blocks with </a:t>
                </a:r>
                <a:r>
                  <a:rPr lang="en-US" altLang="zh-CN" dirty="0" err="1"/>
                  <a:t>Lagrangian</a:t>
                </a:r>
                <a:r>
                  <a:rPr lang="en-US" altLang="zh-CN" dirty="0"/>
                  <a:t> multiplier</a:t>
                </a:r>
                <a:r>
                  <a:rPr lang="en-US" altLang="zh-CN" baseline="0" dirty="0"/>
                  <a:t>s</a:t>
                </a:r>
                <a:r>
                  <a:rPr lang="en-US" altLang="zh-CN" dirty="0"/>
                  <a:t> just ensure the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Solution from the first row of blocks with </a:t>
                </a:r>
                <a:r>
                  <a:rPr lang="en-US" altLang="zh-CN" dirty="0" err="1"/>
                  <a:t>Lagrangian</a:t>
                </a:r>
                <a:r>
                  <a:rPr lang="en-US" altLang="zh-CN" dirty="0"/>
                  <a:t> multiplier</a:t>
                </a:r>
                <a:r>
                  <a:rPr lang="en-US" altLang="zh-CN" baseline="0" dirty="0"/>
                  <a:t>s</a:t>
                </a:r>
                <a:r>
                  <a:rPr lang="en-US" altLang="zh-CN" dirty="0"/>
                  <a:t> just ensure the constraints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𝑦_𝑙=𝑌_𝑙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140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hyper-parameters of the weight matrix can also be learnt, e.g., by minimizing the entropy (uncertainty) of the unlabeled data.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925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Low label rate cases: still active research.</a:t>
            </a:r>
          </a:p>
          <a:p>
            <a:r>
              <a:rPr lang="en-US" altLang="zh-CN" dirty="0"/>
              <a:t>See:</a:t>
            </a:r>
          </a:p>
          <a:p>
            <a:r>
              <a:rPr lang="en-US" altLang="zh-CN" dirty="0"/>
              <a:t>“Asymptotic behavior of </a:t>
            </a:r>
            <a:r>
              <a:rPr lang="en-US" altLang="zh-CN" dirty="0" err="1"/>
              <a:t>lp</a:t>
            </a:r>
            <a:r>
              <a:rPr lang="en-US" altLang="zh-CN" dirty="0"/>
              <a:t>-based Laplacian regularization in semi-supervised learning”,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Alaoui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2016, and references therein.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64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Figure: the graph will form one cluster, where the ground truth is two clusters.</a:t>
            </a:r>
          </a:p>
          <a:p>
            <a:r>
              <a:rPr lang="en-US" altLang="zh-CN" dirty="0"/>
              <a:t>GMM will work because it correctly makes the Gaussian assumption here.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18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Implication: talk/collaborate with people from different communities?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970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Left graph: only relies on the labeled points.</a:t>
            </a:r>
          </a:p>
          <a:p>
            <a:r>
              <a:rPr lang="en-US" altLang="zh-CN" dirty="0"/>
              <a:t>Middle graph: the Laplacian regularization is not strong enough.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410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257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bit similar to co-training, but with the additional graph prior.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02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Weight of pseudo-labels seems important:</a:t>
            </a:r>
          </a:p>
          <a:p>
            <a:r>
              <a:rPr lang="en-US" altLang="zh-CN" dirty="0"/>
              <a:t>From another line of SSL research: classification boundary should has a high label uncertainty (high entropy).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7543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923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085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29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node index.</a:t>
                </a:r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an</a:t>
                </a:r>
                <a:r>
                  <a:rPr lang="en-US" altLang="zh-CN" baseline="0" dirty="0"/>
                  <a:t> eigenmode index.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𝑓_𝑖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 a node index.</a:t>
                </a:r>
              </a:p>
              <a:p>
                <a:r>
                  <a:rPr lang="zh-CN" altLang="en-US" dirty="0"/>
                  <a:t>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 ̂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_𝑖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 an</a:t>
                </a:r>
                <a:r>
                  <a:rPr lang="en-US" altLang="zh-CN" baseline="0" dirty="0"/>
                  <a:t> eigenmode index.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298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Polynomial: think of Taylor series expansion.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418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18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127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: slightly</a:t>
                </a:r>
                <a:r>
                  <a:rPr lang="en-US" altLang="zh-CN" baseline="0" dirty="0"/>
                  <a:t> change the definition of polynomial.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dirty="0"/>
                  <a:t>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𝜃′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 slightly</a:t>
                </a:r>
                <a:r>
                  <a:rPr lang="en-US" altLang="zh-CN" baseline="0" dirty="0"/>
                  <a:t> change the definition of polynomial.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773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Example tasks:</a:t>
            </a:r>
          </a:p>
          <a:p>
            <a:r>
              <a:rPr lang="en-US" altLang="zh-CN" dirty="0"/>
              <a:t>Node classification: predicting whether a user is a bot in a social network.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Graph classification: property prediction based on molecular graph structures.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Relation prediction: content recommendation in online platforms.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201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404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5776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Chap 5.2.1 of [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W. L. Hamilton, 2020</a:t>
            </a:r>
            <a:r>
              <a:rPr lang="en-US" altLang="zh-CN" dirty="0"/>
              <a:t>] has a short discussion on whether to use normalization in the graph matrix.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10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0878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Tricks to overcome over-smoothing: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Skip-connection, gating, concatenation,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Weisfeiler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-Lehman algorithms (for isomorphism test) do not work for some graphs.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Over-smoothing: a problem for deep GNNs.</a:t>
            </a:r>
          </a:p>
          <a:p>
            <a:r>
              <a:rPr lang="en-US" altLang="zh-CN" dirty="0"/>
              <a:t>WL: hold for both shallow and deep GNNs.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3005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GCN is a special case of MP-GNN with “sum” as AGGREGATE.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721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00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Note that</a:t>
                </a:r>
                <a:r>
                  <a:rPr lang="en-US" altLang="zh-CN" baseline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 baseline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 (⋅)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counts the</a:t>
                </a:r>
                <a:r>
                  <a:rPr lang="en-US" altLang="zh-CN" baseline="0" dirty="0"/>
                  <a:t> edge </a:t>
                </a:r>
                <a14:m>
                  <m:oMath xmlns:m="http://schemas.openxmlformats.org/officeDocument/2006/math"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twice.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Note that</a:t>
                </a:r>
                <a:r>
                  <a:rPr lang="en-US" altLang="zh-CN" baseline="0" dirty="0"/>
                  <a:t> </a:t>
                </a:r>
                <a:r>
                  <a:rPr lang="en-US" altLang="zh-CN" i="0" baseline="0">
                    <a:latin typeface="Cambria Math" panose="02040503050406030204" pitchFamily="18" charset="0"/>
                  </a:rPr>
                  <a:t>∑2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_𝑖𝑗▒〖 (⋅)〗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counts the</a:t>
                </a:r>
                <a:r>
                  <a:rPr lang="en-US" altLang="zh-CN" baseline="0" dirty="0"/>
                  <a:t> edge 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(𝑖,𝑗)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twice.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592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Note that</a:t>
                </a:r>
                <a:r>
                  <a:rPr lang="en-US" altLang="zh-CN" baseline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 baseline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 (⋅)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counts the</a:t>
                </a:r>
                <a:r>
                  <a:rPr lang="en-US" altLang="zh-CN" baseline="0" dirty="0"/>
                  <a:t> edge </a:t>
                </a:r>
                <a14:m>
                  <m:oMath xmlns:m="http://schemas.openxmlformats.org/officeDocument/2006/math"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twice.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Note that</a:t>
                </a:r>
                <a:r>
                  <a:rPr lang="en-US" altLang="zh-CN" baseline="0" dirty="0"/>
                  <a:t> </a:t>
                </a:r>
                <a:r>
                  <a:rPr lang="en-US" altLang="zh-CN" i="0" baseline="0">
                    <a:latin typeface="Cambria Math" panose="02040503050406030204" pitchFamily="18" charset="0"/>
                  </a:rPr>
                  <a:t>∑10_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𝑖𝑗▒〖 (⋅)〗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counts the</a:t>
                </a:r>
                <a:r>
                  <a:rPr lang="en-US" altLang="zh-CN" baseline="0" dirty="0"/>
                  <a:t> edge 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(𝑖,𝑗)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twice.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51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Note that</a:t>
                </a:r>
                <a:r>
                  <a:rPr lang="en-US" altLang="zh-CN" baseline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 baseline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 (⋅)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counts the</a:t>
                </a:r>
                <a:r>
                  <a:rPr lang="en-US" altLang="zh-CN" baseline="0" dirty="0"/>
                  <a:t> edge </a:t>
                </a:r>
                <a14:m>
                  <m:oMath xmlns:m="http://schemas.openxmlformats.org/officeDocument/2006/math"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twice.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Note that</a:t>
                </a:r>
                <a:r>
                  <a:rPr lang="en-US" altLang="zh-CN" baseline="0" dirty="0"/>
                  <a:t> </a:t>
                </a:r>
                <a:r>
                  <a:rPr lang="en-US" altLang="zh-CN" i="0" baseline="0">
                    <a:latin typeface="Cambria Math" panose="02040503050406030204" pitchFamily="18" charset="0"/>
                  </a:rPr>
                  <a:t>∑10_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𝑖𝑗▒〖 (⋅)〗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counts the</a:t>
                </a:r>
                <a:r>
                  <a:rPr lang="en-US" altLang="zh-CN" baseline="0" dirty="0"/>
                  <a:t> edge 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(𝑖,𝑗)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twice.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372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Note that</a:t>
                </a:r>
                <a:r>
                  <a:rPr lang="en-US" altLang="zh-CN" baseline="0" dirty="0"/>
                  <a:t> </a:t>
                </a:r>
                <a:r>
                  <a:rPr lang="en-US" altLang="zh-CN" i="0" baseline="0">
                    <a:latin typeface="Cambria Math" panose="02040503050406030204" pitchFamily="18" charset="0"/>
                  </a:rPr>
                  <a:t>∑10_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𝑖𝑗▒〖 (⋅)〗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counts the</a:t>
                </a:r>
                <a:r>
                  <a:rPr lang="en-US" altLang="zh-CN" baseline="0" dirty="0"/>
                  <a:t> edge 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(𝑖,𝑗)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twice.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9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“Perfect” bipartition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and the two groups</a:t>
                </a:r>
                <a:r>
                  <a:rPr lang="en-US" altLang="zh-CN" baseline="0" dirty="0"/>
                  <a:t> have equal sizes.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“Perfect” bipartition if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𝜆_2=0</a:t>
                </a:r>
                <a:r>
                  <a:rPr lang="en-US" altLang="zh-CN" dirty="0"/>
                  <a:t>, and the two groups</a:t>
                </a:r>
                <a:r>
                  <a:rPr lang="en-US" altLang="zh-CN" baseline="0" dirty="0"/>
                  <a:t> have equal sizes.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E5B85-034F-418C-8BBC-01C5BCAFD8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52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35E07-84DF-43DB-9AFC-DD81D8449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67B85A-FD19-4D80-8758-732E7650B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6EFFEF-534E-469F-B7EC-A9350AF6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3E73-9292-43B7-AB49-63A5A9240CED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61036-4D39-4348-B87E-21C02FE8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B4CC8-AE9D-45E8-BEA8-0E13FF47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0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E2364-6DBA-455A-9892-4E1EBA54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92A016-10E2-4E11-B9E1-2059D0DC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E0A51-C65D-4DE0-86C5-B7F7B5B4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EA585-01DC-4E7A-A69D-3358B0CC4DEF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5EE830-696A-415F-8E7F-365E3F2F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24FD40-4768-47DD-B45E-A3EBD740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7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C46DAD-54ED-497B-978F-EDF2DD2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C464FF-D3A6-448E-9861-38BDA5E29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EE825-D1A2-4428-BDF5-16E052D2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2ACD-9DEC-4B52-BB95-DFCD9ADC2A77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4DBE0-6A8B-4193-A2ED-E450EC2C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15DE-2157-4C34-B877-E6C4C830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418F9-AFD8-49FB-93E0-E9AEA7C7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B74B-02CC-4266-A01E-7FA5A29C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12CE99-2296-4CF0-A69A-4A3EA976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F2DF-46D5-4699-8205-80ADB3B17598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43AC9-A500-4BD1-9C02-DEB71E70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F4E38-A3BD-4607-B246-605BB5C5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3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5B6-5E85-4D80-A743-9376D027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5C503-36CD-45C6-935B-C45C4397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C445B-A709-48B1-8142-57F0D9BA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2598F-EF7D-4068-97DD-708A4E8F4375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D2BBA-B5D7-49B9-8188-CAB2481A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50E4CC-95E1-46F5-8344-ED2C4273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2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ABF57-590C-4DE5-85B6-E2C2DBD8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84E90-D185-4217-AE5B-D7742654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E94AF-AACC-4DA9-B4CE-FBF736C4C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EFCD6F-2481-4BCF-830F-ADE02D30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E3F-E500-4685-8EB2-FF02B40ABD03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567D7E-1E2C-443C-8330-FAB93DBD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FC28F-43E6-4165-93B0-D3297F90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21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04F26-6095-40EE-8950-40DCF357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2EA738-4E30-4E73-891E-8194C955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5BF4DE-1C15-49C4-8418-2776AC41F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B7341C-B686-4372-8356-933E04696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2943B9-18B6-41D3-AD33-403851C9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A0E7DF-F6F6-4FBC-86CF-A64AB48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FEAC4-CE9F-435E-B03A-BA1D864568CB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36D1A5-A18C-433F-A064-5D6CE7D6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705F95-26E7-4BC5-AEE8-C8C27A63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2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09B34-6448-492C-B626-D8CCC52A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762268-CF3C-4B93-84E1-593E1FF0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8C9F-DCD8-4385-A963-EF5D22FE9496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DAFC2A-EFCC-47BD-8AA6-962497FE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7E2338-9F2D-4DD0-B447-E20C4F17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4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BB49F1-97D0-46A3-B04F-5283B5E9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CABF0-9ACD-4BEF-8547-BC10A3B99B2C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F340D3-8B04-41F2-85D8-0E3A9988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C5C444-AEB5-465C-BBB1-195111E4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4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736C5-157F-4E6D-819C-DDB34D1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3DF5F-9F05-4023-9030-42F0C4D3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CC5B3-2801-45A2-B1A1-29315D75E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4B495-A2BD-4952-81AF-904DBCFA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B20D6-00B0-4E0B-880A-13D7DB22C2D5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8EF696-B213-4392-878F-3397ED4E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1AF39-19DA-4AE8-B29C-41F4EED0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AD934-EF52-4A58-A913-BA51A95A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0DE-FE82-4BFF-89FF-2D3C96EE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04427-729C-44F3-9370-C3CCD90BB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AF7CA9-0E6C-46B9-AB1A-E219273CA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0A591-8E71-4829-821B-2138F0BDB7A0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18BDD-CBF2-44A5-97A2-3129C41D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11CEB5-EF9C-4857-839D-77708DC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0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6A0504-069D-4962-AE51-577CA4EB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F6A5F-D3E8-4BE7-A135-DD09AF5A0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934C6-022C-4412-A26A-A272A2230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9EE51-8D33-4DAD-A6B0-01E1731B0452}" type="datetime1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A6A70-3E57-4422-BB15-B4AB2386C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FF00A2-97AD-4C81-8B25-2F894C218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0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Relationship Id="rId5" Type="http://schemas.openxmlformats.org/officeDocument/2006/relationships/image" Target="../media/image298.emf"/><Relationship Id="rId4" Type="http://schemas.openxmlformats.org/officeDocument/2006/relationships/image" Target="../media/image29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6.png"/><Relationship Id="rId18" Type="http://schemas.openxmlformats.org/officeDocument/2006/relationships/image" Target="../media/image305.png"/><Relationship Id="rId3" Type="http://schemas.openxmlformats.org/officeDocument/2006/relationships/tags" Target="../tags/tag178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302.emf"/><Relationship Id="rId17" Type="http://schemas.openxmlformats.org/officeDocument/2006/relationships/image" Target="../media/image310.png"/><Relationship Id="rId2" Type="http://schemas.openxmlformats.org/officeDocument/2006/relationships/tags" Target="../tags/tag177.xml"/><Relationship Id="rId16" Type="http://schemas.openxmlformats.org/officeDocument/2006/relationships/image" Target="../media/image309.png"/><Relationship Id="rId1" Type="http://schemas.openxmlformats.org/officeDocument/2006/relationships/tags" Target="../tags/tag17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1.emf"/><Relationship Id="rId5" Type="http://schemas.openxmlformats.org/officeDocument/2006/relationships/tags" Target="../tags/tag180.xml"/><Relationship Id="rId15" Type="http://schemas.openxmlformats.org/officeDocument/2006/relationships/image" Target="../media/image304.emf"/><Relationship Id="rId10" Type="http://schemas.openxmlformats.org/officeDocument/2006/relationships/image" Target="../media/image300.png"/><Relationship Id="rId4" Type="http://schemas.openxmlformats.org/officeDocument/2006/relationships/tags" Target="../tags/tag179.xml"/><Relationship Id="rId9" Type="http://schemas.openxmlformats.org/officeDocument/2006/relationships/image" Target="../media/image299.emf"/><Relationship Id="rId14" Type="http://schemas.openxmlformats.org/officeDocument/2006/relationships/image" Target="../media/image30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1.xml"/><Relationship Id="rId6" Type="http://schemas.openxmlformats.org/officeDocument/2006/relationships/image" Target="../media/image307.png"/><Relationship Id="rId5" Type="http://schemas.openxmlformats.org/officeDocument/2006/relationships/image" Target="../media/image306.emf"/><Relationship Id="rId4" Type="http://schemas.openxmlformats.org/officeDocument/2006/relationships/image" Target="../media/image31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3" Type="http://schemas.openxmlformats.org/officeDocument/2006/relationships/tags" Target="../tags/tag184.xml"/><Relationship Id="rId7" Type="http://schemas.openxmlformats.org/officeDocument/2006/relationships/image" Target="../media/image308.emf"/><Relationship Id="rId12" Type="http://schemas.openxmlformats.org/officeDocument/2006/relationships/image" Target="../media/image312.emf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notesSlide" Target="../notesSlides/notesSlide42.xml"/><Relationship Id="rId11" Type="http://schemas.openxmlformats.org/officeDocument/2006/relationships/image" Target="../media/image30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1.png"/><Relationship Id="rId4" Type="http://schemas.openxmlformats.org/officeDocument/2006/relationships/tags" Target="../tags/tag185.xml"/><Relationship Id="rId9" Type="http://schemas.openxmlformats.org/officeDocument/2006/relationships/image" Target="../media/image310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4.emf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313.emf"/><Relationship Id="rId5" Type="http://schemas.openxmlformats.org/officeDocument/2006/relationships/image" Target="../media/image320.png"/><Relationship Id="rId4" Type="http://schemas.openxmlformats.org/officeDocument/2006/relationships/notesSlide" Target="../notesSlides/notesSlide4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emf"/><Relationship Id="rId3" Type="http://schemas.openxmlformats.org/officeDocument/2006/relationships/tags" Target="../tags/tag190.xml"/><Relationship Id="rId7" Type="http://schemas.openxmlformats.org/officeDocument/2006/relationships/image" Target="../media/image316.emf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315.emf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emf"/><Relationship Id="rId3" Type="http://schemas.openxmlformats.org/officeDocument/2006/relationships/tags" Target="../tags/tag193.xml"/><Relationship Id="rId7" Type="http://schemas.openxmlformats.org/officeDocument/2006/relationships/image" Target="../media/image320.emf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319.emf"/><Relationship Id="rId5" Type="http://schemas.openxmlformats.org/officeDocument/2006/relationships/notesSlide" Target="../notesSlides/notesSlide45.xml"/><Relationship Id="rId10" Type="http://schemas.openxmlformats.org/officeDocument/2006/relationships/image" Target="../media/image32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2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Relationship Id="rId4" Type="http://schemas.openxmlformats.org/officeDocument/2006/relationships/image" Target="../media/image324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6.emf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325.png"/><Relationship Id="rId5" Type="http://schemas.openxmlformats.org/officeDocument/2006/relationships/image" Target="../media/image305.png"/><Relationship Id="rId4" Type="http://schemas.openxmlformats.org/officeDocument/2006/relationships/notesSlide" Target="../notesSlides/notesSlide4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geometric.readthedocs.io/en/latest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ensorflow/gn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tags" Target="../tags/tag3.xml"/><Relationship Id="rId7" Type="http://schemas.openxmlformats.org/officeDocument/2006/relationships/image" Target="../media/image2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tags" Target="../tags/tag7.xml"/><Relationship Id="rId7" Type="http://schemas.openxmlformats.org/officeDocument/2006/relationships/image" Target="../media/image27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emf"/><Relationship Id="rId4" Type="http://schemas.openxmlformats.org/officeDocument/2006/relationships/tags" Target="../tags/tag8.xml"/><Relationship Id="rId9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tags" Target="../tags/tag13.xml"/><Relationship Id="rId7" Type="http://schemas.openxmlformats.org/officeDocument/2006/relationships/image" Target="../media/image34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41.png"/><Relationship Id="rId18" Type="http://schemas.openxmlformats.org/officeDocument/2006/relationships/image" Target="../media/image40.emf"/><Relationship Id="rId3" Type="http://schemas.openxmlformats.org/officeDocument/2006/relationships/tags" Target="../tags/tag16.xml"/><Relationship Id="rId21" Type="http://schemas.openxmlformats.org/officeDocument/2006/relationships/image" Target="../media/image43.emf"/><Relationship Id="rId7" Type="http://schemas.openxmlformats.org/officeDocument/2006/relationships/tags" Target="../tags/tag20.xml"/><Relationship Id="rId12" Type="http://schemas.openxmlformats.org/officeDocument/2006/relationships/notesSlide" Target="../notesSlides/notesSlide8.xml"/><Relationship Id="rId17" Type="http://schemas.openxmlformats.org/officeDocument/2006/relationships/image" Target="../media/image39.emf"/><Relationship Id="rId25" Type="http://schemas.openxmlformats.org/officeDocument/2006/relationships/image" Target="../media/image49.png"/><Relationship Id="rId2" Type="http://schemas.openxmlformats.org/officeDocument/2006/relationships/tags" Target="../tags/tag15.xml"/><Relationship Id="rId16" Type="http://schemas.openxmlformats.org/officeDocument/2006/relationships/image" Target="../media/image38.emf"/><Relationship Id="rId20" Type="http://schemas.openxmlformats.org/officeDocument/2006/relationships/image" Target="../media/image42.emf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6.emf"/><Relationship Id="rId5" Type="http://schemas.openxmlformats.org/officeDocument/2006/relationships/tags" Target="../tags/tag18.xml"/><Relationship Id="rId15" Type="http://schemas.openxmlformats.org/officeDocument/2006/relationships/image" Target="../media/image37.emf"/><Relationship Id="rId23" Type="http://schemas.openxmlformats.org/officeDocument/2006/relationships/image" Target="../media/image45.emf"/><Relationship Id="rId10" Type="http://schemas.openxmlformats.org/officeDocument/2006/relationships/tags" Target="../tags/tag23.xml"/><Relationship Id="rId19" Type="http://schemas.openxmlformats.org/officeDocument/2006/relationships/image" Target="../media/image41.emf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42.png"/><Relationship Id="rId22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tags" Target="../tags/tag26.xml"/><Relationship Id="rId7" Type="http://schemas.openxmlformats.org/officeDocument/2006/relationships/image" Target="../media/image52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4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tags" Target="../tags/tag33.xml"/><Relationship Id="rId7" Type="http://schemas.openxmlformats.org/officeDocument/2006/relationships/image" Target="../media/image530.png"/><Relationship Id="rId12" Type="http://schemas.openxmlformats.org/officeDocument/2006/relationships/image" Target="../media/image63.emf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2.emf"/><Relationship Id="rId5" Type="http://schemas.openxmlformats.org/officeDocument/2006/relationships/tags" Target="../tags/tag35.xml"/><Relationship Id="rId10" Type="http://schemas.openxmlformats.org/officeDocument/2006/relationships/image" Target="../media/image61.emf"/><Relationship Id="rId4" Type="http://schemas.openxmlformats.org/officeDocument/2006/relationships/tags" Target="../tags/tag34.xml"/><Relationship Id="rId9" Type="http://schemas.openxmlformats.org/officeDocument/2006/relationships/image" Target="../media/image6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tags" Target="../tags/tag38.xml"/><Relationship Id="rId7" Type="http://schemas.openxmlformats.org/officeDocument/2006/relationships/image" Target="../media/image64.emf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8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image" Target="../media/image87.emf"/><Relationship Id="rId26" Type="http://schemas.openxmlformats.org/officeDocument/2006/relationships/image" Target="../media/image95.emf"/><Relationship Id="rId3" Type="http://schemas.openxmlformats.org/officeDocument/2006/relationships/tags" Target="../tags/tag45.xml"/><Relationship Id="rId21" Type="http://schemas.openxmlformats.org/officeDocument/2006/relationships/image" Target="../media/image90.emf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image" Target="../media/image86.emf"/><Relationship Id="rId25" Type="http://schemas.openxmlformats.org/officeDocument/2006/relationships/image" Target="../media/image94.emf"/><Relationship Id="rId2" Type="http://schemas.openxmlformats.org/officeDocument/2006/relationships/tags" Target="../tags/tag44.xml"/><Relationship Id="rId16" Type="http://schemas.openxmlformats.org/officeDocument/2006/relationships/image" Target="../media/image85.emf"/><Relationship Id="rId20" Type="http://schemas.openxmlformats.org/officeDocument/2006/relationships/image" Target="../media/image89.emf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93.emf"/><Relationship Id="rId5" Type="http://schemas.openxmlformats.org/officeDocument/2006/relationships/tags" Target="../tags/tag47.xml"/><Relationship Id="rId15" Type="http://schemas.openxmlformats.org/officeDocument/2006/relationships/notesSlide" Target="../notesSlides/notesSlide13.xml"/><Relationship Id="rId23" Type="http://schemas.openxmlformats.org/officeDocument/2006/relationships/image" Target="../media/image92.emf"/><Relationship Id="rId28" Type="http://schemas.openxmlformats.org/officeDocument/2006/relationships/image" Target="../media/image97.emf"/><Relationship Id="rId10" Type="http://schemas.openxmlformats.org/officeDocument/2006/relationships/tags" Target="../tags/tag52.xml"/><Relationship Id="rId19" Type="http://schemas.openxmlformats.org/officeDocument/2006/relationships/image" Target="../media/image88.emf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91.emf"/><Relationship Id="rId27" Type="http://schemas.openxmlformats.org/officeDocument/2006/relationships/image" Target="../media/image9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image" Target="../media/image100.emf"/><Relationship Id="rId26" Type="http://schemas.openxmlformats.org/officeDocument/2006/relationships/image" Target="../media/image108.emf"/><Relationship Id="rId3" Type="http://schemas.openxmlformats.org/officeDocument/2006/relationships/tags" Target="../tags/tag58.xml"/><Relationship Id="rId21" Type="http://schemas.openxmlformats.org/officeDocument/2006/relationships/image" Target="../media/image103.emf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image" Target="../media/image99.emf"/><Relationship Id="rId25" Type="http://schemas.openxmlformats.org/officeDocument/2006/relationships/image" Target="../media/image107.emf"/><Relationship Id="rId2" Type="http://schemas.openxmlformats.org/officeDocument/2006/relationships/tags" Target="../tags/tag57.xml"/><Relationship Id="rId16" Type="http://schemas.openxmlformats.org/officeDocument/2006/relationships/image" Target="../media/image98.emf"/><Relationship Id="rId20" Type="http://schemas.openxmlformats.org/officeDocument/2006/relationships/image" Target="../media/image102.emf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106.emf"/><Relationship Id="rId5" Type="http://schemas.openxmlformats.org/officeDocument/2006/relationships/tags" Target="../tags/tag60.xml"/><Relationship Id="rId15" Type="http://schemas.openxmlformats.org/officeDocument/2006/relationships/notesSlide" Target="../notesSlides/notesSlide14.xml"/><Relationship Id="rId23" Type="http://schemas.openxmlformats.org/officeDocument/2006/relationships/image" Target="../media/image105.emf"/><Relationship Id="rId28" Type="http://schemas.openxmlformats.org/officeDocument/2006/relationships/image" Target="../media/image110.emf"/><Relationship Id="rId10" Type="http://schemas.openxmlformats.org/officeDocument/2006/relationships/tags" Target="../tags/tag65.xml"/><Relationship Id="rId19" Type="http://schemas.openxmlformats.org/officeDocument/2006/relationships/image" Target="../media/image101.emf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4.emf"/><Relationship Id="rId27" Type="http://schemas.openxmlformats.org/officeDocument/2006/relationships/image" Target="../media/image10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0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14.png"/><Relationship Id="rId5" Type="http://schemas.openxmlformats.org/officeDocument/2006/relationships/image" Target="../media/image109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119.png"/><Relationship Id="rId18" Type="http://schemas.openxmlformats.org/officeDocument/2006/relationships/image" Target="../media/image115.png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8.png"/><Relationship Id="rId17" Type="http://schemas.openxmlformats.org/officeDocument/2006/relationships/image" Target="../media/image114.png"/><Relationship Id="rId2" Type="http://schemas.openxmlformats.org/officeDocument/2006/relationships/tags" Target="../tags/tag73.xml"/><Relationship Id="rId16" Type="http://schemas.openxmlformats.org/officeDocument/2006/relationships/image" Target="../media/image12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116.png"/><Relationship Id="rId5" Type="http://schemas.openxmlformats.org/officeDocument/2006/relationships/tags" Target="../tags/tag76.xml"/><Relationship Id="rId15" Type="http://schemas.openxmlformats.org/officeDocument/2006/relationships/image" Target="../media/image121.png"/><Relationship Id="rId10" Type="http://schemas.openxmlformats.org/officeDocument/2006/relationships/image" Target="../media/image1070.png"/><Relationship Id="rId19" Type="http://schemas.openxmlformats.org/officeDocument/2006/relationships/image" Target="../media/image1080.png"/><Relationship Id="rId4" Type="http://schemas.openxmlformats.org/officeDocument/2006/relationships/tags" Target="../tags/tag75.xml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25.emf"/><Relationship Id="rId5" Type="http://schemas.openxmlformats.org/officeDocument/2006/relationships/image" Target="../media/image117.png"/><Relationship Id="rId4" Type="http://schemas.openxmlformats.org/officeDocument/2006/relationships/image" Target="../media/image1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tags" Target="../tags/tag82.xml"/><Relationship Id="rId7" Type="http://schemas.openxmlformats.org/officeDocument/2006/relationships/image" Target="../media/image127.emf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18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0.emf"/><Relationship Id="rId4" Type="http://schemas.openxmlformats.org/officeDocument/2006/relationships/tags" Target="../tags/tag83.xml"/><Relationship Id="rId9" Type="http://schemas.openxmlformats.org/officeDocument/2006/relationships/image" Target="../media/image12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tags" Target="../tags/tag88.xml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29.png"/><Relationship Id="rId10" Type="http://schemas.openxmlformats.org/officeDocument/2006/relationships/image" Target="../media/image14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490.png"/><Relationship Id="rId4" Type="http://schemas.openxmlformats.org/officeDocument/2006/relationships/image" Target="../media/image14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1530.png"/><Relationship Id="rId5" Type="http://schemas.openxmlformats.org/officeDocument/2006/relationships/image" Target="../media/image158.emf"/><Relationship Id="rId4" Type="http://schemas.openxmlformats.org/officeDocument/2006/relationships/image" Target="../media/image15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13" Type="http://schemas.openxmlformats.org/officeDocument/2006/relationships/image" Target="../media/image163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161.png"/><Relationship Id="rId5" Type="http://schemas.openxmlformats.org/officeDocument/2006/relationships/tags" Target="../tags/tag94.xml"/><Relationship Id="rId10" Type="http://schemas.openxmlformats.org/officeDocument/2006/relationships/image" Target="../media/image160.png"/><Relationship Id="rId4" Type="http://schemas.openxmlformats.org/officeDocument/2006/relationships/tags" Target="../tags/tag93.xml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167.emf"/><Relationship Id="rId18" Type="http://schemas.openxmlformats.org/officeDocument/2006/relationships/image" Target="../media/image172.emf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166.emf"/><Relationship Id="rId17" Type="http://schemas.openxmlformats.org/officeDocument/2006/relationships/image" Target="../media/image171.emf"/><Relationship Id="rId2" Type="http://schemas.openxmlformats.org/officeDocument/2006/relationships/tags" Target="../tags/tag97.xml"/><Relationship Id="rId16" Type="http://schemas.openxmlformats.org/officeDocument/2006/relationships/image" Target="../media/image170.emf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165.emf"/><Relationship Id="rId5" Type="http://schemas.openxmlformats.org/officeDocument/2006/relationships/tags" Target="../tags/tag100.xml"/><Relationship Id="rId15" Type="http://schemas.openxmlformats.org/officeDocument/2006/relationships/image" Target="../media/image169.emf"/><Relationship Id="rId10" Type="http://schemas.openxmlformats.org/officeDocument/2006/relationships/notesSlide" Target="../notesSlides/notesSlide26.xml"/><Relationship Id="rId4" Type="http://schemas.openxmlformats.org/officeDocument/2006/relationships/tags" Target="../tags/tag9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8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5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6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0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70.png"/><Relationship Id="rId4" Type="http://schemas.openxmlformats.org/officeDocument/2006/relationships/image" Target="../media/image17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tags" Target="../tags/tag108.xml"/><Relationship Id="rId7" Type="http://schemas.openxmlformats.org/officeDocument/2006/relationships/image" Target="../media/image181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810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18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6" Type="http://schemas.openxmlformats.org/officeDocument/2006/relationships/image" Target="../media/image187.png"/><Relationship Id="rId5" Type="http://schemas.openxmlformats.org/officeDocument/2006/relationships/image" Target="../media/image188.png"/><Relationship Id="rId4" Type="http://schemas.openxmlformats.org/officeDocument/2006/relationships/image" Target="../media/image19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03.png"/><Relationship Id="rId18" Type="http://schemas.openxmlformats.org/officeDocument/2006/relationships/image" Target="../media/image210.pn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202.png"/><Relationship Id="rId17" Type="http://schemas.openxmlformats.org/officeDocument/2006/relationships/image" Target="../media/image209.png"/><Relationship Id="rId2" Type="http://schemas.openxmlformats.org/officeDocument/2006/relationships/tags" Target="../tags/tag113.xml"/><Relationship Id="rId16" Type="http://schemas.openxmlformats.org/officeDocument/2006/relationships/image" Target="../media/image208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207.png"/><Relationship Id="rId5" Type="http://schemas.openxmlformats.org/officeDocument/2006/relationships/tags" Target="../tags/tag116.xml"/><Relationship Id="rId15" Type="http://schemas.openxmlformats.org/officeDocument/2006/relationships/image" Target="../media/image205.png"/><Relationship Id="rId10" Type="http://schemas.openxmlformats.org/officeDocument/2006/relationships/image" Target="../media/image180.png"/><Relationship Id="rId4" Type="http://schemas.openxmlformats.org/officeDocument/2006/relationships/tags" Target="../tags/tag115.xml"/><Relationship Id="rId9" Type="http://schemas.openxmlformats.org/officeDocument/2006/relationships/image" Target="../media/image206.png"/><Relationship Id="rId14" Type="http://schemas.openxmlformats.org/officeDocument/2006/relationships/image" Target="../media/image2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tags" Target="../tags/tag121.xml"/><Relationship Id="rId7" Type="http://schemas.openxmlformats.org/officeDocument/2006/relationships/image" Target="../media/image211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201.png"/><Relationship Id="rId5" Type="http://schemas.openxmlformats.org/officeDocument/2006/relationships/image" Target="../media/image2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metius/LP-DeepSS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mnitsask/ssl_compact_cluste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232.png"/><Relationship Id="rId18" Type="http://schemas.openxmlformats.org/officeDocument/2006/relationships/image" Target="../media/image238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236.png"/><Relationship Id="rId17" Type="http://schemas.openxmlformats.org/officeDocument/2006/relationships/image" Target="../media/image237.png"/><Relationship Id="rId2" Type="http://schemas.openxmlformats.org/officeDocument/2006/relationships/tags" Target="../tags/tag125.xml"/><Relationship Id="rId16" Type="http://schemas.openxmlformats.org/officeDocument/2006/relationships/image" Target="../media/image235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notesSlide" Target="../notesSlides/notesSlide35.xml"/><Relationship Id="rId5" Type="http://schemas.openxmlformats.org/officeDocument/2006/relationships/tags" Target="../tags/tag128.xml"/><Relationship Id="rId15" Type="http://schemas.openxmlformats.org/officeDocument/2006/relationships/image" Target="../media/image23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39.png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../media/image2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5.png"/><Relationship Id="rId3" Type="http://schemas.openxmlformats.org/officeDocument/2006/relationships/tags" Target="../tags/tag135.xml"/><Relationship Id="rId7" Type="http://schemas.openxmlformats.org/officeDocument/2006/relationships/notesSlide" Target="../notesSlides/notesSlide36.xml"/><Relationship Id="rId12" Type="http://schemas.openxmlformats.org/officeDocument/2006/relationships/image" Target="../media/image243.emf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2.emf"/><Relationship Id="rId5" Type="http://schemas.openxmlformats.org/officeDocument/2006/relationships/tags" Target="../tags/tag137.xml"/><Relationship Id="rId15" Type="http://schemas.openxmlformats.org/officeDocument/2006/relationships/image" Target="../media/image247.png"/><Relationship Id="rId10" Type="http://schemas.openxmlformats.org/officeDocument/2006/relationships/image" Target="../media/image241.emf"/><Relationship Id="rId4" Type="http://schemas.openxmlformats.org/officeDocument/2006/relationships/tags" Target="../tags/tag136.xml"/><Relationship Id="rId9" Type="http://schemas.openxmlformats.org/officeDocument/2006/relationships/image" Target="../media/image240.emf"/><Relationship Id="rId14" Type="http://schemas.openxmlformats.org/officeDocument/2006/relationships/image" Target="../media/image246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52.png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250.png"/><Relationship Id="rId2" Type="http://schemas.openxmlformats.org/officeDocument/2006/relationships/tags" Target="../tags/tag139.xml"/><Relationship Id="rId16" Type="http://schemas.openxmlformats.org/officeDocument/2006/relationships/image" Target="../media/image255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249.png"/><Relationship Id="rId5" Type="http://schemas.openxmlformats.org/officeDocument/2006/relationships/tags" Target="../tags/tag142.xml"/><Relationship Id="rId15" Type="http://schemas.openxmlformats.org/officeDocument/2006/relationships/image" Target="../media/image254.png"/><Relationship Id="rId10" Type="http://schemas.openxmlformats.org/officeDocument/2006/relationships/image" Target="../media/image248.png"/><Relationship Id="rId4" Type="http://schemas.openxmlformats.org/officeDocument/2006/relationships/tags" Target="../tags/tag141.xml"/><Relationship Id="rId9" Type="http://schemas.openxmlformats.org/officeDocument/2006/relationships/image" Target="../media/image251.png"/><Relationship Id="rId14" Type="http://schemas.openxmlformats.org/officeDocument/2006/relationships/image" Target="../media/image25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3" Type="http://schemas.openxmlformats.org/officeDocument/2006/relationships/tags" Target="../tags/tag147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259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8.png"/><Relationship Id="rId5" Type="http://schemas.openxmlformats.org/officeDocument/2006/relationships/tags" Target="../tags/tag149.xml"/><Relationship Id="rId10" Type="http://schemas.openxmlformats.org/officeDocument/2006/relationships/image" Target="../media/image257.png"/><Relationship Id="rId4" Type="http://schemas.openxmlformats.org/officeDocument/2006/relationships/tags" Target="../tags/tag148.xml"/><Relationship Id="rId9" Type="http://schemas.openxmlformats.org/officeDocument/2006/relationships/image" Target="../media/image260.png"/><Relationship Id="rId14" Type="http://schemas.openxmlformats.org/officeDocument/2006/relationships/image" Target="../media/image26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Relationship Id="rId6" Type="http://schemas.openxmlformats.org/officeDocument/2006/relationships/image" Target="../media/image265.png"/><Relationship Id="rId5" Type="http://schemas.openxmlformats.org/officeDocument/2006/relationships/image" Target="../media/image264.jpeg"/><Relationship Id="rId4" Type="http://schemas.openxmlformats.org/officeDocument/2006/relationships/image" Target="../media/image26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4.png"/><Relationship Id="rId3" Type="http://schemas.openxmlformats.org/officeDocument/2006/relationships/tags" Target="../tags/tag153.xml"/><Relationship Id="rId7" Type="http://schemas.openxmlformats.org/officeDocument/2006/relationships/image" Target="../media/image271.png"/><Relationship Id="rId12" Type="http://schemas.openxmlformats.org/officeDocument/2006/relationships/image" Target="../media/image273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2.png"/><Relationship Id="rId5" Type="http://schemas.openxmlformats.org/officeDocument/2006/relationships/tags" Target="../tags/tag155.xml"/><Relationship Id="rId10" Type="http://schemas.openxmlformats.org/officeDocument/2006/relationships/image" Target="../media/image270.png"/><Relationship Id="rId4" Type="http://schemas.openxmlformats.org/officeDocument/2006/relationships/tags" Target="../tags/tag154.xml"/><Relationship Id="rId9" Type="http://schemas.openxmlformats.org/officeDocument/2006/relationships/image" Target="../media/image269.png"/><Relationship Id="rId14" Type="http://schemas.openxmlformats.org/officeDocument/2006/relationships/image" Target="../media/image26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77.png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image" Target="../media/image276.png"/><Relationship Id="rId17" Type="http://schemas.openxmlformats.org/officeDocument/2006/relationships/image" Target="../media/image284.png"/><Relationship Id="rId2" Type="http://schemas.openxmlformats.org/officeDocument/2006/relationships/tags" Target="../tags/tag157.xml"/><Relationship Id="rId16" Type="http://schemas.openxmlformats.org/officeDocument/2006/relationships/image" Target="../media/image280.png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275.png"/><Relationship Id="rId5" Type="http://schemas.openxmlformats.org/officeDocument/2006/relationships/tags" Target="../tags/tag160.xml"/><Relationship Id="rId15" Type="http://schemas.openxmlformats.org/officeDocument/2006/relationships/image" Target="../media/image279.png"/><Relationship Id="rId10" Type="http://schemas.openxmlformats.org/officeDocument/2006/relationships/image" Target="../media/image265.png"/><Relationship Id="rId4" Type="http://schemas.openxmlformats.org/officeDocument/2006/relationships/tags" Target="../tags/tag159.xml"/><Relationship Id="rId9" Type="http://schemas.openxmlformats.org/officeDocument/2006/relationships/image" Target="../media/image269.png"/><Relationship Id="rId14" Type="http://schemas.openxmlformats.org/officeDocument/2006/relationships/image" Target="../media/image27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tags" Target="../tags/tag165.xml"/><Relationship Id="rId7" Type="http://schemas.openxmlformats.org/officeDocument/2006/relationships/image" Target="../media/image283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tags" Target="../tags/tag168.xml"/><Relationship Id="rId7" Type="http://schemas.openxmlformats.org/officeDocument/2006/relationships/image" Target="../media/image286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0.png"/><Relationship Id="rId5" Type="http://schemas.openxmlformats.org/officeDocument/2006/relationships/tags" Target="../tags/tag170.xml"/><Relationship Id="rId10" Type="http://schemas.openxmlformats.org/officeDocument/2006/relationships/image" Target="../media/image289.png"/><Relationship Id="rId4" Type="http://schemas.openxmlformats.org/officeDocument/2006/relationships/tags" Target="../tags/tag169.xml"/><Relationship Id="rId9" Type="http://schemas.openxmlformats.org/officeDocument/2006/relationships/image" Target="../media/image28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emf"/><Relationship Id="rId13" Type="http://schemas.openxmlformats.org/officeDocument/2006/relationships/image" Target="../media/image296.png"/><Relationship Id="rId3" Type="http://schemas.openxmlformats.org/officeDocument/2006/relationships/tags" Target="../tags/tag173.xml"/><Relationship Id="rId7" Type="http://schemas.openxmlformats.org/officeDocument/2006/relationships/image" Target="../media/image2920.png"/><Relationship Id="rId12" Type="http://schemas.openxmlformats.org/officeDocument/2006/relationships/image" Target="../media/image295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notesSlide" Target="../notesSlides/notesSlide38.xml"/><Relationship Id="rId11" Type="http://schemas.openxmlformats.org/officeDocument/2006/relationships/image" Target="../media/image294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3.emf"/><Relationship Id="rId4" Type="http://schemas.openxmlformats.org/officeDocument/2006/relationships/tags" Target="../tags/tag174.xml"/><Relationship Id="rId9" Type="http://schemas.openxmlformats.org/officeDocument/2006/relationships/image" Target="../media/image292.emf"/><Relationship Id="rId14" Type="http://schemas.openxmlformats.org/officeDocument/2006/relationships/image" Target="../media/image2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Pattern Recognition in Graph Signals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4B3940-8CE4-4EA1-B105-625911D13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Pattern Recognition,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B9F78-B883-4799-BAF4-6294AFEB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5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Folks of Weak Ties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7124363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 the 1960s., M.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Granovetter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interviewed people who changed jobs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Asked about how they discovered their new jobs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Many learned about opportunities through personal contacts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Surprisingly, contacts often through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acquaintances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rather than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friends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Close friends likely have the most motivation to help you out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But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highly redundant in terms of information access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Long-range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edges spanning different parts of the network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Tend to be socially weak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Offer access to useful new information</a:t>
            </a:r>
          </a:p>
        </p:txBody>
      </p:sp>
      <p:pic>
        <p:nvPicPr>
          <p:cNvPr id="2050" name="Picture 2" descr="The Power of Weak Ties. The effects of weak ties in social… | by Devin Soni  | Towards Data Science">
            <a:extLst>
              <a:ext uri="{FF2B5EF4-FFF2-40B4-BE49-F238E27FC236}">
                <a16:creationId xmlns:a16="http://schemas.microsoft.com/office/drawing/2014/main" id="{4594B1A8-50D0-4DA9-B945-EACDB534B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2563" y="2261844"/>
            <a:ext cx="3519710" cy="26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5EFD0C0-1CC0-4AEF-ABF6-06AA304A38D0}"/>
              </a:ext>
            </a:extLst>
          </p:cNvPr>
          <p:cNvGrpSpPr/>
          <p:nvPr/>
        </p:nvGrpSpPr>
        <p:grpSpPr>
          <a:xfrm>
            <a:off x="7446857" y="4784328"/>
            <a:ext cx="1810431" cy="1708545"/>
            <a:chOff x="7446857" y="4784328"/>
            <a:chExt cx="1810431" cy="1708545"/>
          </a:xfrm>
        </p:grpSpPr>
        <p:pic>
          <p:nvPicPr>
            <p:cNvPr id="2052" name="Picture 4" descr="The role of strong and weak ties in Facebook: a community structure  perspective">
              <a:extLst>
                <a:ext uri="{FF2B5EF4-FFF2-40B4-BE49-F238E27FC236}">
                  <a16:creationId xmlns:a16="http://schemas.microsoft.com/office/drawing/2014/main" id="{5414C476-4BAC-48DA-A8A8-13B0B4F57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857" y="4784328"/>
              <a:ext cx="1810431" cy="170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C480E0-BA37-4AFE-8792-59F6A99E9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13195" y="6193553"/>
              <a:ext cx="514422" cy="200053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3B5168-ACA5-45E3-9475-21399B0A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03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67F3E7F-4AAF-45CE-92C3-A61F02FF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694" y="2132060"/>
            <a:ext cx="8134611" cy="40262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Convolution on Graphs – Spatial Domain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7"/>
            <a:ext cx="4190404" cy="49029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Convolution in the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domain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\begin{align*}&#10;g_{\theta}(L) = \sum_{j=0}^{K} \theta_{j} L^{j}&#10;\end{align*}&#10;&#10;\end{document}" title="IguanaTex Bitmap Display">
            <a:extLst>
              <a:ext uri="{FF2B5EF4-FFF2-40B4-BE49-F238E27FC236}">
                <a16:creationId xmlns:a16="http://schemas.microsoft.com/office/drawing/2014/main" id="{A4F93D12-B731-212C-266C-DF21201951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74" y="1641764"/>
            <a:ext cx="1645920" cy="70866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8D850-D452-41F4-AECB-A1FDD81E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Convolution on Graphs – Spatial Domain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7"/>
                <a:ext cx="4959928" cy="30395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Convolution in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spatial domain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also work with the normalized Laplacian (or other variants) for stability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7"/>
                <a:ext cx="4959928" cy="3039533"/>
              </a:xfrm>
              <a:blipFill>
                <a:blip r:embed="rId8"/>
                <a:stretch>
                  <a:fillRect l="-861" t="-1002" r="-1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\begin{align*}&#10;g_{\theta}(L) = \sum_{j=0}^{K} \theta_{j} L^{j}&#10;\end{align*}&#10;&#10;\end{document}" title="IguanaTex Bitmap Display">
            <a:extLst>
              <a:ext uri="{FF2B5EF4-FFF2-40B4-BE49-F238E27FC236}">
                <a16:creationId xmlns:a16="http://schemas.microsoft.com/office/drawing/2014/main" id="{F08EA666-93A6-B516-EDBE-6C48503456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60" y="1594920"/>
            <a:ext cx="1645920" cy="708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D1CDFB-F0E7-4CF1-88D4-28536CB0C8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971" y="4270560"/>
            <a:ext cx="2321129" cy="1356322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amssymb}&#10;\usepackage{xcolor}&#10;\usepackage{setspace}&#10;\pagestyle{empty}&#10;\begin{document}&#10;&#10;\begin{align*}&#10;L_{\text{sym}} = I - D^{-1/2} A D^{-1/2}&#10;\end{align*}&#10;&#10;\end{document}" title="IguanaTex Bitmap Display">
            <a:extLst>
              <a:ext uri="{FF2B5EF4-FFF2-40B4-BE49-F238E27FC236}">
                <a16:creationId xmlns:a16="http://schemas.microsoft.com/office/drawing/2014/main" id="{A8D22963-D181-B8F0-0E38-00AEEB4226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77" y="3100045"/>
            <a:ext cx="2583181" cy="297180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usepackage{amssymb}&#10;\usepackage{xcolor}&#10;\usepackage{setspace}&#10;\pagestyle{empty}&#10;\begin{document}&#10;&#10;\begin{align*}&#10;g_{\theta^{\prime}} =  \theta_0^{\prime} I + \theta_1^{\prime} ( D^{-1/2} A D^{-1/2} )&#10;\end{align*}&#10;&#10;\end{document}" title="IguanaTex Bitmap Display">
            <a:extLst>
              <a:ext uri="{FF2B5EF4-FFF2-40B4-BE49-F238E27FC236}">
                <a16:creationId xmlns:a16="http://schemas.microsoft.com/office/drawing/2014/main" id="{41530F4A-98C8-4895-9D16-FA47A4D584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64" y="3695765"/>
            <a:ext cx="2971799" cy="274320"/>
          </a:xfrm>
          <a:prstGeom prst="rect">
            <a:avLst/>
          </a:prstGeom>
        </p:spPr>
      </p:pic>
      <p:sp>
        <p:nvSpPr>
          <p:cNvPr id="30" name="内容占位符 2 2">
            <a:extLst>
              <a:ext uri="{FF2B5EF4-FFF2-40B4-BE49-F238E27FC236}">
                <a16:creationId xmlns:a16="http://schemas.microsoft.com/office/drawing/2014/main" id="{A1184E92-3F15-4EF7-B683-2221540B4807}"/>
              </a:ext>
            </a:extLst>
          </p:cNvPr>
          <p:cNvSpPr txBox="1">
            <a:spLocks/>
          </p:cNvSpPr>
          <p:nvPr/>
        </p:nvSpPr>
        <p:spPr>
          <a:xfrm>
            <a:off x="1449339" y="5808217"/>
            <a:ext cx="4206395" cy="485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(Filter is localized within 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1-hop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neighborhood)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内容占位符 2 1">
                <a:extLst>
                  <a:ext uri="{FF2B5EF4-FFF2-40B4-BE49-F238E27FC236}">
                    <a16:creationId xmlns:a16="http://schemas.microsoft.com/office/drawing/2014/main" id="{673CC5C9-8689-4FC7-A048-5EBFB20696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6268" y="3319849"/>
                <a:ext cx="4516702" cy="511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Filtering graph signal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5" name="内容占位符 2 1">
                <a:extLst>
                  <a:ext uri="{FF2B5EF4-FFF2-40B4-BE49-F238E27FC236}">
                    <a16:creationId xmlns:a16="http://schemas.microsoft.com/office/drawing/2014/main" id="{673CC5C9-8689-4FC7-A048-5EBFB2069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68" y="3319849"/>
                <a:ext cx="4516702" cy="511648"/>
              </a:xfrm>
              <a:prstGeom prst="rect">
                <a:avLst/>
              </a:prstGeom>
              <a:blipFill>
                <a:blip r:embed="rId13"/>
                <a:stretch>
                  <a:fillRect l="-810" t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\documentclass{article}&#10;\usepackage{amsmath}&#10;\usepackage{amsfonts}&#10;\usepackage{amssymb}&#10;\usepackage{xcolor}&#10;\usepackage{setspace}&#10;\pagestyle{empty}&#10;\begin{document}&#10;&#10;\begin{align*}&#10;g_{\theta^{\prime}} \boldsymbol{f} =  \theta_0^{\prime} \boldsymbol{f} + \theta_1^{\prime} ( D^{-1/2} A D^{-1/2}  ) \boldsymbol{f}&#10;\end{align*}&#10;&#10;\end{document}" title="IguanaTex Bitmap Display">
            <a:extLst>
              <a:ext uri="{FF2B5EF4-FFF2-40B4-BE49-F238E27FC236}">
                <a16:creationId xmlns:a16="http://schemas.microsoft.com/office/drawing/2014/main" id="{F0622392-E6AE-AF8F-51BA-07CDA217B4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77" y="3901347"/>
            <a:ext cx="3314700" cy="274320"/>
          </a:xfrm>
          <a:prstGeom prst="rect">
            <a:avLst/>
          </a:prstGeom>
        </p:spPr>
      </p:pic>
      <p:pic>
        <p:nvPicPr>
          <p:cNvPr id="19" name="图片 18" descr="\documentclass{article}&#10;\usepackage{amsmath}&#10;\usepackage{amsfonts}&#10;\usepackage{amssymb}&#10;\usepackage{xcolor}&#10;\usepackage{setspace}&#10;\pagestyle{empty}&#10;\begin{document}&#10;&#10;\begin{align*}&#10;( g_{\theta^{\prime}} \boldsymbol{f} )_i =  \theta_0^{\prime} f_i + \theta_1^{\prime} \sum_{j\in \partial i} \frac{1}{\sqrt{d_i d_j}} f_j&#10;\end{align*}&#10;&#10;\end{document}" title="IguanaTex Bitmap Display">
            <a:extLst>
              <a:ext uri="{FF2B5EF4-FFF2-40B4-BE49-F238E27FC236}">
                <a16:creationId xmlns:a16="http://schemas.microsoft.com/office/drawing/2014/main" id="{F2B0D0B2-7C4E-57BA-A554-619A44E9E53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727" y="4539688"/>
            <a:ext cx="3177539" cy="61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内容占位符 2 3">
                <a:extLst>
                  <a:ext uri="{FF2B5EF4-FFF2-40B4-BE49-F238E27FC236}">
                    <a16:creationId xmlns:a16="http://schemas.microsoft.com/office/drawing/2014/main" id="{0F0CC584-DD43-4DBC-A6E3-D61276060A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5877" y="5553707"/>
                <a:ext cx="1568450" cy="6116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Information from node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itself</a:t>
                </a:r>
              </a:p>
            </p:txBody>
          </p:sp>
        </mc:Choice>
        <mc:Fallback xmlns="">
          <p:sp>
            <p:nvSpPr>
              <p:cNvPr id="60" name="内容占位符 2 3">
                <a:extLst>
                  <a:ext uri="{FF2B5EF4-FFF2-40B4-BE49-F238E27FC236}">
                    <a16:creationId xmlns:a16="http://schemas.microsoft.com/office/drawing/2014/main" id="{0F0CC584-DD43-4DBC-A6E3-D61276060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877" y="5553707"/>
                <a:ext cx="1568450" cy="611658"/>
              </a:xfrm>
              <a:prstGeom prst="rect">
                <a:avLst/>
              </a:prstGeom>
              <a:blipFill>
                <a:blip r:embed="rId16"/>
                <a:stretch>
                  <a:fillRect l="-1167" t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内容占位符 2 4">
                <a:extLst>
                  <a:ext uri="{FF2B5EF4-FFF2-40B4-BE49-F238E27FC236}">
                    <a16:creationId xmlns:a16="http://schemas.microsoft.com/office/drawing/2014/main" id="{3683C22C-8BED-488E-9282-F1DF0E7E8C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4618" y="5553707"/>
                <a:ext cx="1776545" cy="6116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Information from neighbors of node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内容占位符 2 4">
                <a:extLst>
                  <a:ext uri="{FF2B5EF4-FFF2-40B4-BE49-F238E27FC236}">
                    <a16:creationId xmlns:a16="http://schemas.microsoft.com/office/drawing/2014/main" id="{3683C22C-8BED-488E-9282-F1DF0E7E8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8" y="5553707"/>
                <a:ext cx="1776545" cy="611658"/>
              </a:xfrm>
              <a:prstGeom prst="rect">
                <a:avLst/>
              </a:prstGeom>
              <a:blipFill>
                <a:blip r:embed="rId17"/>
                <a:stretch>
                  <a:fillRect l="-1031" t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箭头: 右 61">
            <a:extLst>
              <a:ext uri="{FF2B5EF4-FFF2-40B4-BE49-F238E27FC236}">
                <a16:creationId xmlns:a16="http://schemas.microsoft.com/office/drawing/2014/main" id="{B53F234E-E411-4F0A-BABB-772901E7DE52}"/>
              </a:ext>
            </a:extLst>
          </p:cNvPr>
          <p:cNvSpPr/>
          <p:nvPr/>
        </p:nvSpPr>
        <p:spPr>
          <a:xfrm rot="5400000">
            <a:off x="7976387" y="5231826"/>
            <a:ext cx="395709" cy="24805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86DE5197-3845-412D-89D9-FB94AEFEBE04}"/>
              </a:ext>
            </a:extLst>
          </p:cNvPr>
          <p:cNvSpPr/>
          <p:nvPr/>
        </p:nvSpPr>
        <p:spPr>
          <a:xfrm rot="5400000">
            <a:off x="9361007" y="5231826"/>
            <a:ext cx="395709" cy="24805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EBB7B509-94B1-49EE-A14E-827B09F760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7847" y="1553830"/>
            <a:ext cx="2295043" cy="153415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A52AC6-CDDA-4F8B-83CC-A5324016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6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60" grpId="0"/>
      <p:bldP spid="61" grpId="0"/>
      <p:bldP spid="62" grpId="0" animBg="1"/>
      <p:bldP spid="6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Convolution Networks – Setup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we have a graph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the adjacency matrix.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features (at layer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 of each node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 of node features: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Social networks: user profile, user image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Biological networks: gene expression profiles, gene functional information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Citation networks (of documents): bag-of-words, term frequencies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(Optional) additional feature augmentation indicated about graph structure, e.g.,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degree, clustering coefficient, PageRank, centrality…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 task to solve based on the graph, e.g.,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classification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Graph classification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Relation prediction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  <a:blipFill>
                <a:blip r:embed="rId4"/>
                <a:stretch>
                  <a:fillRect l="-406" t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boldsymbol{h}_{i}^{(0)} = \boldsymbol{x}_{i} \in \mathbb{R}^{d_{0}}&#10;\end{align*}&#10;&#10;\end{document}" title="IguanaTex Bitmap Display">
            <a:extLst>
              <a:ext uri="{FF2B5EF4-FFF2-40B4-BE49-F238E27FC236}">
                <a16:creationId xmlns:a16="http://schemas.microsoft.com/office/drawing/2014/main" id="{5C992DB9-9509-8205-7331-1A639DFA8A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88" y="2050857"/>
            <a:ext cx="1531621" cy="320041"/>
          </a:xfrm>
          <a:prstGeom prst="rect">
            <a:avLst/>
          </a:prstGeom>
        </p:spPr>
      </p:pic>
      <p:pic>
        <p:nvPicPr>
          <p:cNvPr id="1026" name="Picture 2" descr="Feature Propagation is a simple and surprisingly efficient solution for  learning on graphs with missing node features | by Michael Bronstein |  Towards Data Science">
            <a:extLst>
              <a:ext uri="{FF2B5EF4-FFF2-40B4-BE49-F238E27FC236}">
                <a16:creationId xmlns:a16="http://schemas.microsoft.com/office/drawing/2014/main" id="{AB74428A-66BF-436D-B7CB-1F0AF77AC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0" t="2789" r="25277" b="13999"/>
          <a:stretch/>
        </p:blipFill>
        <p:spPr bwMode="auto">
          <a:xfrm>
            <a:off x="8437551" y="1463344"/>
            <a:ext cx="1967359" cy="177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737DF4-E977-4F5F-A561-BBEF6DF4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95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Convolution Networks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554229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Strategy: learn a useful node embedding                     for the downstream task.</a:t>
            </a:r>
          </a:p>
          <a:p>
            <a:pPr>
              <a:lnSpc>
                <a:spcPct val="11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Convolution (spatial, 1-hop):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Insensitive to node ordering, permutation invariance.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Matrix notation:  </a:t>
            </a:r>
          </a:p>
          <a:p>
            <a:pPr>
              <a:lnSpc>
                <a:spcPct val="20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Trainable parameters: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They act on the node feature space.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Weight-sharing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over all nodes. 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Generalizable to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unseen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nodes. Applicable both in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transductive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and inductive learning.</a:t>
            </a:r>
          </a:p>
        </p:txBody>
      </p: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boldsymbol{h}_{i}^{(L)} \in \mathbb{R}^{d_{L}}&#10;\end{align*}&#10;&#10;\end{document}" title="IguanaTex Bitmap Display">
            <a:extLst>
              <a:ext uri="{FF2B5EF4-FFF2-40B4-BE49-F238E27FC236}">
                <a16:creationId xmlns:a16="http://schemas.microsoft.com/office/drawing/2014/main" id="{A70E4304-01ED-FC6D-3C32-79E0FE985E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438" y="1196976"/>
            <a:ext cx="1051560" cy="320041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\boldsymbol{h}_{i}^{(l+1)}=\sigma\bigg( {\color{blue}\boldsymbol{W}_{0}^{(l)} \boldsymbol{h}_{i}^{(l)} } + &#10;\sum_{j \in \partial i} \alpha_{i j} &#10;{\color{red} \boldsymbol{W}_{1}^{(l)} \boldsymbol{h}_{j}^{(l)} } \bigg) \quad \; (\alpha_{ij}: \text{some norm. constant})&#10;\end{align*}&#10;&#10;\end{document}" title="IguanaTex Bitmap Display">
            <a:extLst>
              <a:ext uri="{FF2B5EF4-FFF2-40B4-BE49-F238E27FC236}">
                <a16:creationId xmlns:a16="http://schemas.microsoft.com/office/drawing/2014/main" id="{657A1E09-B8B2-A5B3-39BD-D16D35CA3E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11" y="3247028"/>
            <a:ext cx="7132324" cy="64008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align*}&#10;\boldsymbol{W}_{0}^{(l)}, \boldsymbol{W}_{1}^{(l)} \in \mathbb{R}^{d_{l+1} \times d_l}&#10;\end{align*}&#10;&#10;\end{document}" title="IguanaTex Bitmap Display">
            <a:extLst>
              <a:ext uri="{FF2B5EF4-FFF2-40B4-BE49-F238E27FC236}">
                <a16:creationId xmlns:a16="http://schemas.microsoft.com/office/drawing/2014/main" id="{4E102DD9-1C76-6DBC-F2F5-25415A7FC7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66" y="5066661"/>
            <a:ext cx="2171699" cy="2971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472E4C6-23F5-40BB-8321-E3E9FD048F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3867" y="1539503"/>
            <a:ext cx="2214624" cy="15588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B2F8C76-2F7B-4883-80D6-ED7F9A5CDD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9896" y="1641167"/>
            <a:ext cx="2295043" cy="1534153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amssymb}&#10;\usepackage{xcolor}&#10;\usepackage{setspace}&#10;\pagestyle{empty}&#10;\begin{document}&#10;&#10;\begin{align*}&#10;\boldsymbol{H}^{(l+1)}=\sigma\big( \hat{A} \; \boldsymbol{H}^{(l)} \; \boldsymbol{W}^{(l)}  \big) \in \mathbb{R}^{|V| \times d_{l+1}} \quad (\hat{A} \text{ as the convolution filter})&#10;\end{align*}&#10;&#10;\end{document}" title="IguanaTex Bitmap Display">
            <a:extLst>
              <a:ext uri="{FF2B5EF4-FFF2-40B4-BE49-F238E27FC236}">
                <a16:creationId xmlns:a16="http://schemas.microsoft.com/office/drawing/2014/main" id="{2EA83CFF-3799-BAA4-FB18-5A4E79089EC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50" y="4473027"/>
            <a:ext cx="6766563" cy="2971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27B4CA-F887-437C-BF09-6E6D0EE1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Convolution Networks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6438"/>
                <a:ext cx="7766785" cy="40877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layers of forward propagation, extract the top features as the node embedding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Map the feature to output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(fixed or trainable).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the loss function about the task. 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E.g., for semi-supervised node classification on a label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label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 the parameters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Sup>
                      <m:sSub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the usual back-propagation.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Voilà. We just learnt GNN!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6438"/>
                <a:ext cx="7766785" cy="4087785"/>
              </a:xfrm>
              <a:blipFill>
                <a:blip r:embed="rId5"/>
                <a:stretch>
                  <a:fillRect l="-942" t="-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boldsymbol{h}_{i}^{(l+1)}=\sigma\bigg( {\color{blue}\boldsymbol{W}_{0}^{(l)} \boldsymbol{h}_{i}^{(l)} } + &#10;\sum_{j \in \partial i} \alpha_{i j} &#10;{\color{red} \boldsymbol{W}_{1}^{(l)} \boldsymbol{h}_{j}^{(l)} } \bigg) \quad \; (\alpha_{ij}: \text{some norm. constant})&#10;\end{align*}&#10;&#10;\end{document}" title="IguanaTex Bitmap Display">
            <a:extLst>
              <a:ext uri="{FF2B5EF4-FFF2-40B4-BE49-F238E27FC236}">
                <a16:creationId xmlns:a16="http://schemas.microsoft.com/office/drawing/2014/main" id="{CD5B6B3B-868D-44D7-A88F-605E55CD6E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9" y="1300096"/>
            <a:ext cx="7132324" cy="64008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\text{Loss}(\{ W_0^{(l)}, W_1^{(l)} \}, \theta) = \sum_{i \in \mathcal{D}_{\text{label}}}  \ell(f_\theta(\boldsymbol{z}_i), y_i) &#10;\end{align*}&#10;&#10;\end{document}" title="IguanaTex Bitmap Display">
            <a:extLst>
              <a:ext uri="{FF2B5EF4-FFF2-40B4-BE49-F238E27FC236}">
                <a16:creationId xmlns:a16="http://schemas.microsoft.com/office/drawing/2014/main" id="{287D8536-7BBF-0559-CF47-EDE124B28A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90" y="4144266"/>
            <a:ext cx="4229097" cy="54863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072499-A2AB-46C2-BB64-F1C25C61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1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Convolution Networks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70"/>
            <a:ext cx="9601940" cy="25602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Note that the convolution filter is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in this setting.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Different tricks and tweets can be experimented for a better result. E.g.,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 the seminal work [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Kipf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and Welling, ICLR 2017], the authors added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self-loops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to the graph by defining: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and further used the following convolution filter: 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architecture in use:</a:t>
            </a:r>
          </a:p>
          <a:p>
            <a:pPr lvl="1"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&#10;$ \tilde{A} = A+I_{|V|}, \quad \tilde{D}_{i i}=\sum_{j} \tilde{A}_{i j}, $&#10;&#10;\end{document}" title="IguanaTex Bitmap Display">
            <a:extLst>
              <a:ext uri="{FF2B5EF4-FFF2-40B4-BE49-F238E27FC236}">
                <a16:creationId xmlns:a16="http://schemas.microsoft.com/office/drawing/2014/main" id="{99106A40-22C5-6044-4F85-B426100BCA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10" y="2400245"/>
            <a:ext cx="2994661" cy="32004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\hat{A} = \tilde{D}^{-1/2} \tilde{A} \tilde{D}^{-1/2}.&#10;\end{align*}&#10;&#10;\end{document}" title="IguanaTex Bitmap Display">
            <a:extLst>
              <a:ext uri="{FF2B5EF4-FFF2-40B4-BE49-F238E27FC236}">
                <a16:creationId xmlns:a16="http://schemas.microsoft.com/office/drawing/2014/main" id="{79313BEC-4944-F1E7-DE13-5A85D10D73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010" y="2853780"/>
            <a:ext cx="1943099" cy="2286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amssymb}&#10;\usepackage{xcolor}&#10;\usepackage{setspace}&#10;\pagestyle{empty}&#10;\begin{document}&#10;&#10;\begin{align*}&#10;Z = \operatorname{softmax}\big(\hat{A} \operatorname{ReLU}\big(\hat{A} X W^{(0)}\big) W^{(1)}\big)&#10;\end{align*}&#10;&#10;\end{document}" title="IguanaTex Bitmap Display">
            <a:extLst>
              <a:ext uri="{FF2B5EF4-FFF2-40B4-BE49-F238E27FC236}">
                <a16:creationId xmlns:a16="http://schemas.microsoft.com/office/drawing/2014/main" id="{51630826-1A05-A20D-0124-0BF4FD20F5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78" y="3312914"/>
            <a:ext cx="3863339" cy="29718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7F7BBA4-6FB6-4BD3-9C93-4C97B70D71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1889" y="3851591"/>
            <a:ext cx="5775113" cy="2433799"/>
          </a:xfrm>
          <a:prstGeom prst="rect">
            <a:avLst/>
          </a:prstGeom>
        </p:spPr>
      </p:pic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3D97B520-038E-4F99-804A-649D5CFF6EC6}"/>
              </a:ext>
            </a:extLst>
          </p:cNvPr>
          <p:cNvSpPr txBox="1">
            <a:spLocks/>
          </p:cNvSpPr>
          <p:nvPr/>
        </p:nvSpPr>
        <p:spPr>
          <a:xfrm>
            <a:off x="7414036" y="4284658"/>
            <a:ext cx="3754073" cy="1886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semi-supervised learning task for citation networks (with bag-of-words features).</a:t>
            </a:r>
          </a:p>
          <a:p>
            <a:pPr>
              <a:lnSpc>
                <a:spcPct val="11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Much better than label propagation (no input feature).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Kipf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Welling, ICLR 2017].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0E654C3-1C99-4DFD-A4D5-1F463E4E052F}"/>
              </a:ext>
            </a:extLst>
          </p:cNvPr>
          <p:cNvSpPr/>
          <p:nvPr/>
        </p:nvSpPr>
        <p:spPr>
          <a:xfrm>
            <a:off x="1201888" y="5747829"/>
            <a:ext cx="5625039" cy="2063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B23DA6F-B996-4B0F-842B-66392F27D38C}"/>
              </a:ext>
            </a:extLst>
          </p:cNvPr>
          <p:cNvSpPr/>
          <p:nvPr/>
        </p:nvSpPr>
        <p:spPr>
          <a:xfrm>
            <a:off x="1201888" y="4916768"/>
            <a:ext cx="5625039" cy="20634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C34885-4534-4527-87AB-6FA671B1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43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Convolution Networks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70"/>
            <a:ext cx="9601940" cy="25602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Note that the convolution filter is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in this setting.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Different tricks and tweets can be experimented for a better result. E.g.,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 the seminal work [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Kipf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and Welling, ICLR 2017], the authors added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self-loops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to the graph by defining: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and further used the following convolution filter: 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architecture in use:</a:t>
            </a:r>
          </a:p>
          <a:p>
            <a:pPr lvl="1"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&#10;$ \tilde{A} = A+I_{|V|}, \quad \tilde{D}_{i i}=\sum_{j} \tilde{A}_{i j}, $&#10;&#10;\end{document}" title="IguanaTex Bitmap Display">
            <a:extLst>
              <a:ext uri="{FF2B5EF4-FFF2-40B4-BE49-F238E27FC236}">
                <a16:creationId xmlns:a16="http://schemas.microsoft.com/office/drawing/2014/main" id="{D85B8DFA-F774-B4AF-F6D6-248AD3E0B7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10" y="2400245"/>
            <a:ext cx="2994661" cy="32004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\hat{A} = \tilde{D}^{-1/2} \tilde{A} \tilde{D}^{-1/2}.&#10;\end{align*}&#10;&#10;\end{document}" title="IguanaTex Bitmap Display">
            <a:extLst>
              <a:ext uri="{FF2B5EF4-FFF2-40B4-BE49-F238E27FC236}">
                <a16:creationId xmlns:a16="http://schemas.microsoft.com/office/drawing/2014/main" id="{ADB7444F-40C8-3A48-D747-C642B91D08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010" y="2853780"/>
            <a:ext cx="1943099" cy="2286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align*}&#10;Z = \operatorname{softmax}\big(\hat{A} \operatorname{ReLU}\big(\hat{A} X W^{(0)}\big) W^{(1)}\big)&#10;\end{align*}&#10;&#10;\end{document}" title="IguanaTex Bitmap Display">
            <a:extLst>
              <a:ext uri="{FF2B5EF4-FFF2-40B4-BE49-F238E27FC236}">
                <a16:creationId xmlns:a16="http://schemas.microsoft.com/office/drawing/2014/main" id="{AC20DE85-05CA-F6AB-D4BD-8B23640148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78" y="3312914"/>
            <a:ext cx="3863339" cy="297180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AFF6FED-55F8-4681-876B-331E8E7BDA66}"/>
              </a:ext>
            </a:extLst>
          </p:cNvPr>
          <p:cNvSpPr/>
          <p:nvPr/>
        </p:nvSpPr>
        <p:spPr>
          <a:xfrm>
            <a:off x="5562600" y="3211315"/>
            <a:ext cx="2438400" cy="5004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内容占位符 2 1">
            <a:extLst>
              <a:ext uri="{FF2B5EF4-FFF2-40B4-BE49-F238E27FC236}">
                <a16:creationId xmlns:a16="http://schemas.microsoft.com/office/drawing/2014/main" id="{BF8D00C3-D1E8-407C-B72C-C8D2364659FC}"/>
              </a:ext>
            </a:extLst>
          </p:cNvPr>
          <p:cNvSpPr txBox="1">
            <a:spLocks/>
          </p:cNvSpPr>
          <p:nvPr/>
        </p:nvSpPr>
        <p:spPr>
          <a:xfrm>
            <a:off x="3862873" y="3803869"/>
            <a:ext cx="2247065" cy="419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Only two layers?</a:t>
            </a:r>
          </a:p>
        </p:txBody>
      </p:sp>
      <p:pic>
        <p:nvPicPr>
          <p:cNvPr id="37" name="Picture 4" descr="We Need To Go Deeper | Know Your Meme">
            <a:extLst>
              <a:ext uri="{FF2B5EF4-FFF2-40B4-BE49-F238E27FC236}">
                <a16:creationId xmlns:a16="http://schemas.microsoft.com/office/drawing/2014/main" id="{01700658-5CD5-460A-AE6C-E5ED64B87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60" y="4284395"/>
            <a:ext cx="3527581" cy="199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D23DEAA-D4F6-4D1D-AE48-9E5F6A59B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9237" y="3228651"/>
            <a:ext cx="2130976" cy="2477879"/>
          </a:xfrm>
          <a:prstGeom prst="rect">
            <a:avLst/>
          </a:prstGeom>
        </p:spPr>
      </p:pic>
      <p:sp>
        <p:nvSpPr>
          <p:cNvPr id="41" name="内容占位符 2 2">
            <a:extLst>
              <a:ext uri="{FF2B5EF4-FFF2-40B4-BE49-F238E27FC236}">
                <a16:creationId xmlns:a16="http://schemas.microsoft.com/office/drawing/2014/main" id="{0B50A3BA-1970-4531-A7FD-97290FAB8B95}"/>
              </a:ext>
            </a:extLst>
          </p:cNvPr>
          <p:cNvSpPr txBox="1">
            <a:spLocks/>
          </p:cNvSpPr>
          <p:nvPr/>
        </p:nvSpPr>
        <p:spPr>
          <a:xfrm>
            <a:off x="8363149" y="5777401"/>
            <a:ext cx="2575784" cy="631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Best results obtained with a 2- or 3-layer model.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630004-B42C-4C1C-9C78-B3046AFC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13" name="内容占位符 2 3">
            <a:extLst>
              <a:ext uri="{FF2B5EF4-FFF2-40B4-BE49-F238E27FC236}">
                <a16:creationId xmlns:a16="http://schemas.microsoft.com/office/drawing/2014/main" id="{520527D8-6913-494E-A9E8-CC4A4DE35844}"/>
              </a:ext>
            </a:extLst>
          </p:cNvPr>
          <p:cNvSpPr txBox="1">
            <a:spLocks/>
          </p:cNvSpPr>
          <p:nvPr/>
        </p:nvSpPr>
        <p:spPr>
          <a:xfrm>
            <a:off x="6781800" y="5863981"/>
            <a:ext cx="1057275" cy="4194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89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/>
      <p:bldP spid="41" grpId="0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Over-smoothing in GCNs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539796" cy="54712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Very deep GCN suffers from the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over-smoothing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problem: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All the node embeddings converge to the same value.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This is bad because we want to use node embeddings to differentiate nodes.</a:t>
            </a:r>
          </a:p>
          <a:p>
            <a:pPr>
              <a:lnSpc>
                <a:spcPct val="25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Why over-smoothing occurs? Consider</a:t>
            </a:r>
          </a:p>
          <a:p>
            <a:pPr lvl="1">
              <a:lnSpc>
                <a:spcPct val="110000"/>
              </a:lnSpc>
              <a:spcBef>
                <a:spcPts val="2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sum aggregation of neighbors tend to make things smooth.</a:t>
            </a:r>
          </a:p>
          <a:p>
            <a:pPr lvl="1"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 low-pass filter behavior.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GCN we just introduced has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expressive power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Another matter: theoretically, GCNs (and many of their variants) are no more powerful than the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Weisfeiler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-Lehman algorithms.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(See the following book and references therein for more details 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[Graph Representation Learning, William L. Hamilton, 2020])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boldsymbol{h}_{i}^{(l+1)}=\sigma\bigg( {\color{blue}\boldsymbol{W}_{0}^{(l)} \boldsymbol{h}_{i}^{(l)} } + &#10;\sum_{j \in \partial i} \alpha_{i j} &#10;{\color{red} \boldsymbol{W}_{1}^{(l)} \boldsymbol{h}_{j}^{(l)} } \bigg) &#10;\end{align*}&#10;&#10;\end{document}" title="IguanaTex Bitmap Display">
            <a:extLst>
              <a:ext uri="{FF2B5EF4-FFF2-40B4-BE49-F238E27FC236}">
                <a16:creationId xmlns:a16="http://schemas.microsoft.com/office/drawing/2014/main" id="{64EA8AFD-EF6F-736C-9350-601629D123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35" y="2642072"/>
            <a:ext cx="4046222" cy="64008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3E5C469-72A7-4937-AEBE-8AC3819E4D4A}"/>
              </a:ext>
            </a:extLst>
          </p:cNvPr>
          <p:cNvSpPr/>
          <p:nvPr/>
        </p:nvSpPr>
        <p:spPr>
          <a:xfrm>
            <a:off x="7571820" y="2642072"/>
            <a:ext cx="467558" cy="71198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0F12E1-D6D4-4167-87E2-C54E95A1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6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Message Passing (Graph) Neural Networks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5686888" cy="132601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1-hop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convolution operation implements some “message-passing” procedure on the graph: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message passing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as a general framework: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36C234-7C5E-4D9E-AB5E-032B6DD13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7576" y="1776196"/>
            <a:ext cx="1619637" cy="10826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76B7E6-5995-4C52-ACCC-3E067BD5F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605" y="2477482"/>
            <a:ext cx="5993774" cy="1903036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\boldsymbol{h}_{i}^{(l+1)}=\sigma\bigg( {\color{blue}\boldsymbol{W}_{0}^{(l)} \boldsymbol{h}_{i}^{(l)} } + &#10;\sum_{j \in \partial i} \alpha_{i j} &#10;{\color{red} \boldsymbol{W}_{1}^{(l)} \boldsymbol{h}_{j}^{(l)} } \bigg) &#10;\end{align*}&#10;&#10;\end{document}" title="IguanaTex Bitmap Display">
            <a:extLst>
              <a:ext uri="{FF2B5EF4-FFF2-40B4-BE49-F238E27FC236}">
                <a16:creationId xmlns:a16="http://schemas.microsoft.com/office/drawing/2014/main" id="{16239F7C-EEA5-A303-3981-8A5D97E0DB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36" y="1457339"/>
            <a:ext cx="4046220" cy="64008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align*}&#10;\boldsymbol{h}_{i}^{(l+1)} &amp;=\operatorname{UPDATE}^{(l)}\left(\boldsymbol{h}_{i}^{(l)}, \operatorname{AGGREGATE}^{(l)}\left(\left\{\boldsymbol{h}_{j}^{(l)}, \forall j \in \partial i \right\}\right)\right) &#10;\end{align*}&#10;&#10;\end{document}" title="IguanaTex Bitmap Display">
            <a:extLst>
              <a:ext uri="{FF2B5EF4-FFF2-40B4-BE49-F238E27FC236}">
                <a16:creationId xmlns:a16="http://schemas.microsoft.com/office/drawing/2014/main" id="{5CC49280-C51E-18D2-7E70-8C7488AABE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06" y="4663235"/>
            <a:ext cx="6309361" cy="41148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9CB8579-1EC7-4458-B87A-5E02E2FF335B}"/>
              </a:ext>
            </a:extLst>
          </p:cNvPr>
          <p:cNvSpPr txBox="1"/>
          <p:nvPr/>
        </p:nvSpPr>
        <p:spPr>
          <a:xfrm>
            <a:off x="838200" y="5200436"/>
            <a:ext cx="10515600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are arbitrary differentiable functions (e.g., neural networks).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Smart choices of them lead to novel GNN models, e.g.,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GraphSAGE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Graph Attention Net.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 also be generalized to include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features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E6F8DF8-92E6-4E48-9D82-FA5B88E269D6}"/>
              </a:ext>
            </a:extLst>
          </p:cNvPr>
          <p:cNvSpPr txBox="1"/>
          <p:nvPr/>
        </p:nvSpPr>
        <p:spPr>
          <a:xfrm>
            <a:off x="1136661" y="6231689"/>
            <a:ext cx="4776517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[J. Gilmer, et al., ICML 2017; W. L. Hamilton, 2020]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45547B9-73D9-4334-BF35-C59865FBB6F3}"/>
              </a:ext>
            </a:extLst>
          </p:cNvPr>
          <p:cNvSpPr txBox="1"/>
          <p:nvPr/>
        </p:nvSpPr>
        <p:spPr>
          <a:xfrm>
            <a:off x="8829419" y="3069309"/>
            <a:ext cx="2611967" cy="17989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“Message passing” here is related to and motivated from message-passing algorithms in graphical models.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But they are not the same.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40AD3-2E00-42B1-A802-970E2D9B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80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Summary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539796" cy="480427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 </a:t>
            </a:r>
          </a:p>
          <a:p>
            <a:pPr>
              <a:lnSpc>
                <a:spcPct val="120000"/>
              </a:lnSpc>
            </a:pP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Geometric: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https://pytorch-geometric.readthedocs.io/en/latest/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GNN: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https://github.com/tensorflow/gnn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 gives a natural extension of convolution and filtering on graphs with a strong theoretical foundations, leading to GCN models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Parallel developments in both the spectral and spatial domain.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Many variants and interesting applications on network data.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An exciting area under active research.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0F12E1-D6D4-4167-87E2-C54E95A1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39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D5CDF8-F67E-48A8-A894-B716C8817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53" b="178"/>
          <a:stretch/>
        </p:blipFill>
        <p:spPr>
          <a:xfrm>
            <a:off x="5914213" y="1995283"/>
            <a:ext cx="3729058" cy="2867433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3A047C1-FBF7-4103-8477-4C80BCE43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10515599" cy="6011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Q: for a given observed graph (network), does community structure exist?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69CA0C-02C7-41B1-9B10-3A0B2CF6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48" y="1995283"/>
            <a:ext cx="3192457" cy="2867433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0FDB34CF-086B-465C-93DA-2A9868A0F1D8}"/>
              </a:ext>
            </a:extLst>
          </p:cNvPr>
          <p:cNvSpPr txBox="1"/>
          <p:nvPr/>
        </p:nvSpPr>
        <p:spPr>
          <a:xfrm>
            <a:off x="6095999" y="5406278"/>
            <a:ext cx="3365486" cy="87652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Adjacency matrix of a NCAA college football network (vertices arranged in a random order).</a:t>
            </a: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89328811-72EC-4526-9552-701DA5DE7666}"/>
              </a:ext>
            </a:extLst>
          </p:cNvPr>
          <p:cNvSpPr txBox="1"/>
          <p:nvPr/>
        </p:nvSpPr>
        <p:spPr>
          <a:xfrm>
            <a:off x="2085681" y="5420939"/>
            <a:ext cx="2206919" cy="28559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A political blog network.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04A867-5FE4-4A5B-ABE7-81F4101C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2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D5CDF8-F67E-48A8-A894-B716C8817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59" b="-1229"/>
          <a:stretch/>
        </p:blipFill>
        <p:spPr>
          <a:xfrm>
            <a:off x="6005620" y="2039637"/>
            <a:ext cx="3711356" cy="28579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E5661F-D1B5-49F1-94E1-EE1737CD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98" y="1600200"/>
            <a:ext cx="3927661" cy="3736784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98A2B11-0604-49E9-8226-7C1A6989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10515599" cy="6011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Q: for a given observed graph (network), does community structure exist?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56FE5CC-B0AE-476F-AA19-53419BFDF793}"/>
              </a:ext>
            </a:extLst>
          </p:cNvPr>
          <p:cNvSpPr txBox="1"/>
          <p:nvPr/>
        </p:nvSpPr>
        <p:spPr>
          <a:xfrm>
            <a:off x="2085681" y="5420939"/>
            <a:ext cx="2206919" cy="28559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A political blog network.</a:t>
            </a: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4ABB313F-8467-4902-A04F-9532F9E2FE0A}"/>
              </a:ext>
            </a:extLst>
          </p:cNvPr>
          <p:cNvSpPr txBox="1"/>
          <p:nvPr/>
        </p:nvSpPr>
        <p:spPr>
          <a:xfrm>
            <a:off x="6095998" y="5406278"/>
            <a:ext cx="3530601" cy="58105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Adjacency matrix of a NCAA college football network (vertices re-arranged).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7370D9-0433-4476-BAFA-E3852448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12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1468"/>
                <a:ext cx="6688666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Q: how to automatically identify communities in a network?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Community detection is a challenging clustering problem.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 consensus on the structural definition of community.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subset selection often intractable.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Lack of ground-truth for validation.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vast literature and many methods to approach this problem.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will mainly discuss the method of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 partitioning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Task: split the vertices (or nodes) into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non-overlapping groups of given sizes, such than each group forms a community (following some criteria).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1468"/>
                <a:ext cx="6688666" cy="5341405"/>
              </a:xfrm>
              <a:blipFill>
                <a:blip r:embed="rId3"/>
                <a:stretch>
                  <a:fillRect l="-638" t="-114" r="-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E7C0E51-F0E8-4B1D-8FE5-B0369744B46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5473" y="3984998"/>
            <a:ext cx="3149720" cy="223149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FDEDB8-0E3C-4D3C-884D-A96B62B3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42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61CC07-ED19-4324-A6F9-EE079139E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446" y="1068954"/>
            <a:ext cx="2448334" cy="138891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Bipartition/Bisection/Cuts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652309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Task: partition the vertices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a graph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into two non-overlapping 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Or small deviations from the prescribed group sizes are allowed.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Remind: fewer inter-communities edges (or links) than intra-communities.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Natural criterion: minimize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 binary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community membership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variables: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652309" cy="5341405"/>
              </a:xfrm>
              <a:blipFill>
                <a:blip r:embed="rId7"/>
                <a:stretch>
                  <a:fillRect l="-634" t="-114" r="-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\begin{align*}&#10;C:=\operatorname{cut}\left(V_{1}, V_{2}\right)=\sum_{i \in V_{1}, j \in V_{2}} A_{i j}, \quad \text{(} A \text{ is the adjacency matrix.)}&#10;\end{align*}&#10;&#10;\end{document}" title="IguanaTex Bitmap Display">
            <a:extLst>
              <a:ext uri="{FF2B5EF4-FFF2-40B4-BE49-F238E27FC236}">
                <a16:creationId xmlns:a16="http://schemas.microsoft.com/office/drawing/2014/main" id="{7D74C063-849B-E411-5976-BA0849B2A4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79" y="4000974"/>
            <a:ext cx="6985002" cy="5842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s_{i}= \begin{cases}+1, &amp; \text { vertex } i \in V_{1} \\ -1, &amp; \text { vertex } i \in V_{2}\end{cases}&#10;\end{align*}&#10;&#10;\end{document}" title="IguanaTex Bitmap Display">
            <a:extLst>
              <a:ext uri="{FF2B5EF4-FFF2-40B4-BE49-F238E27FC236}">
                <a16:creationId xmlns:a16="http://schemas.microsoft.com/office/drawing/2014/main" id="{1C61422E-30B0-5A4E-1014-71CBAC3317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79" y="5420289"/>
            <a:ext cx="2870200" cy="7620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amssymb}&#10;\usepackage{xcolor}&#10;\usepackage{setspace}&#10;\pagestyle{empty}&#10;\begin{document}&#10;&#10;\begin{align*}&#10;\Rightarrow \quad C = \frac{1}{4} \sum_{i, j \in V} A_{i j}\left(1-s_{i} s_{j}\right)&#10;\end{align*}&#10;&#10;\end{document}" title="IguanaTex Bitmap Display">
            <a:extLst>
              <a:ext uri="{FF2B5EF4-FFF2-40B4-BE49-F238E27FC236}">
                <a16:creationId xmlns:a16="http://schemas.microsoft.com/office/drawing/2014/main" id="{230442C7-9A14-CA2A-2300-9A232BB400B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11" y="5460669"/>
            <a:ext cx="3352802" cy="685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0E2F0-22DE-4FCE-93FF-CA1D3C90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3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Bipartition – Formulation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9"/>
                <a:ext cx="9333489" cy="524086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Without loss of generality, consider the two partitions (to be found) have equal sizes: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Impose a constraint on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now have 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combinatorial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optimization problem: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NP-hard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Heuristic algorithms exist, such as greedy algorithm, simulated annealing, etc.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let’s not do that for now.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9"/>
                <a:ext cx="9333489" cy="5240864"/>
              </a:xfrm>
              <a:blipFill>
                <a:blip r:embed="rId3"/>
                <a:stretch>
                  <a:fillRect l="-522" t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min_{\boldsymbol{s} \in \{ \pm 1 \}^{|V|}} \;  C = \frac{1}{4} \sum_{i, j \in V} A_{i j}\left(1-s_{i} s_{j}\right) \quad \text{s.t.} \quad \boldsymbol{1}^\top \boldsymbol{s} = 0&#10;\end{align*}&#10;&#10;\end{document}" title="IguanaTex Bitmap Display">
            <a:extLst>
              <a:ext uri="{FF2B5EF4-FFF2-40B4-BE49-F238E27FC236}">
                <a16:creationId xmlns:a16="http://schemas.microsoft.com/office/drawing/2014/main" id="{E8FFFD9F-9996-2FB7-AE04-40B356696E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37" y="3483123"/>
            <a:ext cx="5689598" cy="685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A5134-5C99-432C-814C-921DB043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7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Bipartition – Formulation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87909"/>
                <a:ext cx="7543800" cy="430496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summand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cut becomes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introduce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 Laplacian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(entry-wise: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87909"/>
                <a:ext cx="7543800" cy="4304964"/>
              </a:xfrm>
              <a:blipFill>
                <a:blip r:embed="rId6"/>
                <a:stretch>
                  <a:fillRect l="-728" t="-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min_{\boldsymbol{s} \in \{ \pm 1 \}^{|V|}} \; C = \frac{1}{4} \sum_{i, j \in V} A_{i j}\left(1-s_{i} s_{j}\right) \quad \text{s.t.} \quad \boldsymbol{1}^\top \boldsymbol{s} = 0&#10;\end{align*}&#10;&#10;\end{document}" title="IguanaTex Bitmap Display">
            <a:extLst>
              <a:ext uri="{FF2B5EF4-FFF2-40B4-BE49-F238E27FC236}">
                <a16:creationId xmlns:a16="http://schemas.microsoft.com/office/drawing/2014/main" id="{90D49C5A-2CAE-E301-846C-983835DD8C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12" y="1298273"/>
            <a:ext cx="5689598" cy="6858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\sum_{i, j \in V} A_{i j}=\sum_{i \in V} d_{i}=\sum_{i \in V} d_{i} s_{i}^{2}=\sum_{i, j \in V} d_{i} s_{i} s_{j} \delta_{ij}&#10;\end{align*}&#10;&#10;\end{document}" title="IguanaTex Bitmap Display">
            <a:extLst>
              <a:ext uri="{FF2B5EF4-FFF2-40B4-BE49-F238E27FC236}">
                <a16:creationId xmlns:a16="http://schemas.microsoft.com/office/drawing/2014/main" id="{48A25999-942C-277D-DB07-3DA9A54648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12" y="2849952"/>
            <a:ext cx="4902201" cy="5842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amssymb}&#10;\usepackage{xcolor}&#10;\usepackage{setspace}&#10;\pagestyle{empty}&#10;\begin{document}&#10;&#10;\begin{align*}&#10;&amp; \text{degree of } i: d_i = \sum_j A_{ij} \\&#10;&amp; \text{variable } s_i = \pm 1: s_i^2 = 1&#10;\end{align*}&#10;&#10;\end{document}" title="IguanaTex Bitmap Display">
            <a:extLst>
              <a:ext uri="{FF2B5EF4-FFF2-40B4-BE49-F238E27FC236}">
                <a16:creationId xmlns:a16="http://schemas.microsoft.com/office/drawing/2014/main" id="{5D2491A0-BDF0-4479-9A76-9F46194D78B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78" y="2544429"/>
            <a:ext cx="2423160" cy="8915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图片 12" descr="\documentclass{article}&#10;\usepackage{amsmath}&#10;\usepackage{amsfonts}&#10;\usepackage{amssymb}&#10;\usepackage{xcolor}&#10;\usepackage{setspace}&#10;\pagestyle{empty}&#10;\begin{document}&#10;&#10;\begin{align*}&#10;C=\frac{1}{4} \sum_{i, j \in V}\left(d_{i} \delta_{ij} - A_{i j}\right) s_{i} s_{j}=\frac{1}{4} \sum_{i, j \in V} L_{i j} s_{i} s_{j}&#10;\end{align*}&#10;&#10;\end{document}" title="IguanaTex Bitmap Display">
            <a:extLst>
              <a:ext uri="{FF2B5EF4-FFF2-40B4-BE49-F238E27FC236}">
                <a16:creationId xmlns:a16="http://schemas.microsoft.com/office/drawing/2014/main" id="{2903CA60-8ACF-2182-3ADB-76F08EF238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12" y="4215108"/>
            <a:ext cx="5054600" cy="685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6EFA4B-EE39-4031-B0C6-35CAD501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1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173DA32-708D-4E85-B39B-B6EBEFE8B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037" y="3236570"/>
            <a:ext cx="6891968" cy="16108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Laplacian (1) – As a Discrete Laplacian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783104" cy="550333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graph Laplacian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plays a fundamental role in graph signal processing. Let’s take a closer look at it.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 0:  the graph Laplacian is the discrete version of the Laplacian operator 	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∇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.</a:t>
                </a:r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Example of 1D chain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Finite difference of the continuous Laplacian: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(Exercise: convince yourself that similar property holds in 2D.)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783104" cy="5503332"/>
              </a:xfrm>
              <a:blipFill>
                <a:blip r:embed="rId6"/>
                <a:stretch>
                  <a:fillRect l="-625" t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\begin{spacing}{1.5}&#10;&#10;$L = D - A$&#10;&#10;$ L_{ij} = d_i \delta_{ij} - A_{ij} $&#10;&#10;$ d_i = \sum_j A_{ij} $&#10;&#10;\end{spacing}&#10;&#10;&#10;\end{document}" title="IguanaTex Bitmap Display">
            <a:extLst>
              <a:ext uri="{FF2B5EF4-FFF2-40B4-BE49-F238E27FC236}">
                <a16:creationId xmlns:a16="http://schemas.microsoft.com/office/drawing/2014/main" id="{A630F660-F94D-7AB1-D4BA-A2E5CEF51B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304" y="3500270"/>
            <a:ext cx="1645920" cy="10972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图片 10" descr="\documentclass{article}&#10;\usepackage{amsmath}&#10;\usepackage{amsfonts}&#10;\usepackage{amssymb}&#10;\usepackage{xcolor}&#10;\usepackage{setspace}&#10;\pagestyle{empty}&#10;\begin{document}&#10;&#10;$(L\boldsymbol{f})_3 = \sum_j L_{3j} f_j = 2 f_3 - f_2 - f_4 = - [(f_4 - f_3) - (f_3 - f_2)]$&#10;&#10;\end{document}" title="IguanaTex Bitmap Display">
            <a:extLst>
              <a:ext uri="{FF2B5EF4-FFF2-40B4-BE49-F238E27FC236}">
                <a16:creationId xmlns:a16="http://schemas.microsoft.com/office/drawing/2014/main" id="{9211E2A4-C2BD-0CF9-3EBF-2DBA53749D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37" y="5104948"/>
            <a:ext cx="6035042" cy="2743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5079D6-1C43-49DA-AB40-07F8FA21C420}"/>
              </a:ext>
            </a:extLst>
          </p:cNvPr>
          <p:cNvSpPr txBox="1"/>
          <p:nvPr/>
        </p:nvSpPr>
        <p:spPr>
          <a:xfrm>
            <a:off x="8885056" y="5083028"/>
            <a:ext cx="2468744" cy="124700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“Mathematics is the art of giving the same name to different things” 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– Henri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Poincar</a:t>
            </a:r>
            <a:r>
              <a:rPr lang="en-GB" altLang="zh-CN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é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5BD3BF-114E-48CC-8006-1355732F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51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Laplacian (2) – Symmetric and PSD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1126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 1: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symmetric.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 2: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9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positive semi-definite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all its eigenvalues are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real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non-negative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Small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encourages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smoothness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signal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vertices.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112698"/>
              </a:xfrm>
              <a:blipFill>
                <a:blip r:embed="rId6"/>
                <a:stretch>
                  <a:fillRect l="-406" t="-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text{Proof:} \quad \boldsymbol{f}^\top L \boldsymbol{f} &amp; = \sum_{i, j} f_i (d_i \delta_{ij} - A_{ij}) f_j  = \sum_{i} d_i f_i^2  - \sum_{i,j}  A_{ij} f_i f_j \\&#10;&amp; = \frac{1}{2} \sum_{i} d_i f_i^2 + \frac{1}{2} \sum_{j} d_j f_j^2  - \sum_{i,j}  A_{ij} f_i f_j \\&#10;&amp; = \frac{1}{2} \sum_{i,j} A_{ij} f_i^2 + \frac{1}{2} \sum_{i,j} A_{ij} f_j^2  - \sum_{i,j}  A_{ij} f_i f_j \\&#10;&amp; = \frac{1}{2} \sum_{i,j} A_{ij} (f_i - f_j) ^2 =  \sum_{(i,j) \in E} (f_i - f_j) ^2&#10;\end{align*}&#10;&#10;\end{document}" title="IguanaTex Bitmap Display">
            <a:extLst>
              <a:ext uri="{FF2B5EF4-FFF2-40B4-BE49-F238E27FC236}">
                <a16:creationId xmlns:a16="http://schemas.microsoft.com/office/drawing/2014/main" id="{D44607F5-141D-8253-EEC2-1B74F55DE5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9" y="2428493"/>
            <a:ext cx="6217922" cy="2697478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&amp; d_i = \sum_j A_{ij} \\&#10;&amp; d_j = \sum_i A_{ij}&#10;\end{align*}&#10;&#10;\end{document}" title="IguanaTex Bitmap Display">
            <a:extLst>
              <a:ext uri="{FF2B5EF4-FFF2-40B4-BE49-F238E27FC236}">
                <a16:creationId xmlns:a16="http://schemas.microsoft.com/office/drawing/2014/main" id="{9F51E4B7-0EF8-1414-5EEE-969D923A631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03" y="2763476"/>
            <a:ext cx="1188720" cy="11430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align*}&#10;&amp; L = D - A \\&#10;&amp; L_{ij} = d_i \delta_{ij} - A_{ij}&#10;\end{align*}&#10;&#10;\end{document}" title="IguanaTex Bitmap Display">
            <a:extLst>
              <a:ext uri="{FF2B5EF4-FFF2-40B4-BE49-F238E27FC236}">
                <a16:creationId xmlns:a16="http://schemas.microsoft.com/office/drawing/2014/main" id="{925BD4BA-7FE7-F223-4B54-8C0E6DFBDB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59" y="1218094"/>
            <a:ext cx="1645920" cy="5715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1214D-53A2-4CA7-B030-7234F04D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64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Laplacian (3) – Relation to Incidence Matrix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635999" cy="38184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positive semi-definite,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altLang="zh-CN" sz="1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Idea: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9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we expect: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𝒇</m:t>
                            </m:r>
                          </m:e>
                        </m:d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∝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5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an undirected graph, choose an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arbitrary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orientation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each edge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50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5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5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5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×|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incidence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635999" cy="3818465"/>
              </a:xfrm>
              <a:blipFill>
                <a:blip r:embed="rId13"/>
                <a:stretch>
                  <a:fillRect l="-494" t="-799" b="-2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74DDBB-14CA-4079-B30E-CAC5EE12B51C}"/>
                  </a:ext>
                </a:extLst>
              </p:cNvPr>
              <p:cNvSpPr txBox="1"/>
              <p:nvPr/>
            </p:nvSpPr>
            <p:spPr>
              <a:xfrm>
                <a:off x="5554134" y="2059001"/>
                <a:ext cx="55219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identified as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incidence matrix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graph.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74DDBB-14CA-4079-B30E-CAC5EE12B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34" y="2059001"/>
                <a:ext cx="5521986" cy="369332"/>
              </a:xfrm>
              <a:prstGeom prst="rect">
                <a:avLst/>
              </a:prstGeom>
              <a:blipFill>
                <a:blip r:embed="rId14"/>
                <a:stretch>
                  <a:fillRect l="-662" t="-116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CDC0DA62-3D47-EF48-96C7-44AFE3658C5E}"/>
              </a:ext>
            </a:extLst>
          </p:cNvPr>
          <p:cNvGrpSpPr/>
          <p:nvPr/>
        </p:nvGrpSpPr>
        <p:grpSpPr>
          <a:xfrm>
            <a:off x="1572874" y="3298386"/>
            <a:ext cx="1147018" cy="1085087"/>
            <a:chOff x="1572874" y="3298386"/>
            <a:chExt cx="1147018" cy="1085087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62B7AC3-4F56-499E-A5E0-3E3BE0540561}"/>
                </a:ext>
              </a:extLst>
            </p:cNvPr>
            <p:cNvSpPr/>
            <p:nvPr/>
          </p:nvSpPr>
          <p:spPr>
            <a:xfrm>
              <a:off x="1572874" y="3298387"/>
              <a:ext cx="298744" cy="298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0968518-27F1-4DDF-9623-25A513579069}"/>
                </a:ext>
              </a:extLst>
            </p:cNvPr>
            <p:cNvSpPr/>
            <p:nvPr/>
          </p:nvSpPr>
          <p:spPr>
            <a:xfrm>
              <a:off x="1572874" y="4084729"/>
              <a:ext cx="298744" cy="298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86C1498-9936-4C39-B376-6AEAE04FFAB1}"/>
                </a:ext>
              </a:extLst>
            </p:cNvPr>
            <p:cNvSpPr/>
            <p:nvPr/>
          </p:nvSpPr>
          <p:spPr>
            <a:xfrm>
              <a:off x="2421148" y="4084728"/>
              <a:ext cx="298744" cy="298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99D984C-AB4A-456B-BE30-D6EB88461CFA}"/>
                </a:ext>
              </a:extLst>
            </p:cNvPr>
            <p:cNvCxnSpPr>
              <a:cxnSpLocks/>
              <a:stCxn id="15" idx="6"/>
              <a:endCxn id="33" idx="2"/>
            </p:cNvCxnSpPr>
            <p:nvPr/>
          </p:nvCxnSpPr>
          <p:spPr>
            <a:xfrm flipV="1">
              <a:off x="1871618" y="3447758"/>
              <a:ext cx="54953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16AFE26-62F1-446F-BA28-50AFBCC9D21A}"/>
                </a:ext>
              </a:extLst>
            </p:cNvPr>
            <p:cNvCxnSpPr>
              <a:cxnSpLocks/>
              <a:stCxn id="17" idx="0"/>
              <a:endCxn id="15" idx="4"/>
            </p:cNvCxnSpPr>
            <p:nvPr/>
          </p:nvCxnSpPr>
          <p:spPr>
            <a:xfrm flipV="1">
              <a:off x="1722246" y="3597131"/>
              <a:ext cx="0" cy="4875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1966126-ADD9-4818-BD74-A5451FF35416}"/>
                </a:ext>
              </a:extLst>
            </p:cNvPr>
            <p:cNvCxnSpPr>
              <a:cxnSpLocks/>
              <a:stCxn id="33" idx="4"/>
              <a:endCxn id="18" idx="0"/>
            </p:cNvCxnSpPr>
            <p:nvPr/>
          </p:nvCxnSpPr>
          <p:spPr>
            <a:xfrm>
              <a:off x="2570520" y="3597130"/>
              <a:ext cx="0" cy="48759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F80EBF2-3C4A-4BAD-8033-E6F9DF2553FD}"/>
                </a:ext>
              </a:extLst>
            </p:cNvPr>
            <p:cNvSpPr/>
            <p:nvPr/>
          </p:nvSpPr>
          <p:spPr>
            <a:xfrm>
              <a:off x="2421148" y="3298386"/>
              <a:ext cx="298744" cy="298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F7A13FD-A7C1-4F36-8FD1-CCEFE1F86368}"/>
                </a:ext>
              </a:extLst>
            </p:cNvPr>
            <p:cNvCxnSpPr>
              <a:cxnSpLocks/>
              <a:stCxn id="17" idx="7"/>
              <a:endCxn id="33" idx="3"/>
            </p:cNvCxnSpPr>
            <p:nvPr/>
          </p:nvCxnSpPr>
          <p:spPr>
            <a:xfrm flipV="1">
              <a:off x="1827868" y="3553380"/>
              <a:ext cx="637030" cy="5750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 descr="\documentclass{article}&#10;\usepackage{amsmath}&#10;\usepackage{amsfonts}&#10;\usepackage{amssymb}&#10;\usepackage{xcolor}&#10;\usepackage{setspace}&#10;\pagestyle{empty}&#10;\begin{document}&#10;&#10;\begin{align*}&#10;1&#10;\end{align*}&#10;&#10;\end{document}" title="IguanaTex Bitmap Display">
              <a:extLst>
                <a:ext uri="{FF2B5EF4-FFF2-40B4-BE49-F238E27FC236}">
                  <a16:creationId xmlns:a16="http://schemas.microsoft.com/office/drawing/2014/main" id="{2FF6EFDF-310B-3008-2246-0FBEB508FBD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380" y="3389093"/>
              <a:ext cx="71120" cy="124460"/>
            </a:xfrm>
            <a:prstGeom prst="rect">
              <a:avLst/>
            </a:prstGeom>
          </p:spPr>
        </p:pic>
        <p:pic>
          <p:nvPicPr>
            <p:cNvPr id="12" name="图片 11" descr="\documentclass{article}&#10;\usepackage{amsmath}&#10;\usepackage{amsfonts}&#10;\usepackage{amssymb}&#10;\usepackage{xcolor}&#10;\usepackage{setspace}&#10;\pagestyle{empty}&#10;\begin{document}&#10;&#10;\begin{align*}&#10;2&#10;\end{align*}&#10;&#10;\end{document}" title="IguanaTex Bitmap Display">
              <a:extLst>
                <a:ext uri="{FF2B5EF4-FFF2-40B4-BE49-F238E27FC236}">
                  <a16:creationId xmlns:a16="http://schemas.microsoft.com/office/drawing/2014/main" id="{D7C40081-9356-6C08-7935-7D35F8AAFEB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653" y="3389093"/>
              <a:ext cx="71119" cy="124460"/>
            </a:xfrm>
            <a:prstGeom prst="rect">
              <a:avLst/>
            </a:prstGeom>
          </p:spPr>
        </p:pic>
        <p:pic>
          <p:nvPicPr>
            <p:cNvPr id="19" name="图片 18" descr="\documentclass{article}&#10;\usepackage{amsmath}&#10;\usepackage{amsfonts}&#10;\usepackage{amssymb}&#10;\usepackage{xcolor}&#10;\usepackage{setspace}&#10;\pagestyle{empty}&#10;\begin{document}&#10;&#10;\begin{align*}&#10;3&#10;\end{align*}&#10;&#10;\end{document}" title="IguanaTex Bitmap Display">
              <a:extLst>
                <a:ext uri="{FF2B5EF4-FFF2-40B4-BE49-F238E27FC236}">
                  <a16:creationId xmlns:a16="http://schemas.microsoft.com/office/drawing/2014/main" id="{891EE251-DD66-9C8D-3383-F000103248D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513" y="4173476"/>
              <a:ext cx="88899" cy="124460"/>
            </a:xfrm>
            <a:prstGeom prst="rect">
              <a:avLst/>
            </a:prstGeom>
          </p:spPr>
        </p:pic>
        <p:pic>
          <p:nvPicPr>
            <p:cNvPr id="26" name="图片 25" descr="\documentclass{article}&#10;\usepackage{amsmath}&#10;\usepackage{amsfonts}&#10;\usepackage{amssymb}&#10;\usepackage{xcolor}&#10;\usepackage{setspace}&#10;\pagestyle{empty}&#10;\begin{document}&#10;&#10;\begin{align*}&#10;4&#10;\end{align*}&#10;&#10;\end{document}" title="IguanaTex Bitmap Display">
              <a:extLst>
                <a:ext uri="{FF2B5EF4-FFF2-40B4-BE49-F238E27FC236}">
                  <a16:creationId xmlns:a16="http://schemas.microsoft.com/office/drawing/2014/main" id="{6ECB6552-F67F-A7C5-F4BD-FF72FCB0E5F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520" y="4174366"/>
              <a:ext cx="88899" cy="124460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012985C-7015-1322-1B54-0758D6B84815}"/>
              </a:ext>
            </a:extLst>
          </p:cNvPr>
          <p:cNvGrpSpPr/>
          <p:nvPr/>
        </p:nvGrpSpPr>
        <p:grpSpPr>
          <a:xfrm>
            <a:off x="3964335" y="3298385"/>
            <a:ext cx="1147018" cy="1085087"/>
            <a:chOff x="3964335" y="3298385"/>
            <a:chExt cx="1147018" cy="108508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D902810A-9ACE-4D1E-9CFB-ABCB4FD14953}"/>
                </a:ext>
              </a:extLst>
            </p:cNvPr>
            <p:cNvSpPr/>
            <p:nvPr/>
          </p:nvSpPr>
          <p:spPr>
            <a:xfrm>
              <a:off x="3964335" y="3298386"/>
              <a:ext cx="298744" cy="298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123350C3-4C5F-4DD3-ACBF-0C807EC48AAA}"/>
                </a:ext>
              </a:extLst>
            </p:cNvPr>
            <p:cNvSpPr/>
            <p:nvPr/>
          </p:nvSpPr>
          <p:spPr>
            <a:xfrm>
              <a:off x="3964335" y="4084728"/>
              <a:ext cx="298744" cy="298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0D545EB9-07D2-44CD-9371-2495EB2F7908}"/>
                </a:ext>
              </a:extLst>
            </p:cNvPr>
            <p:cNvSpPr/>
            <p:nvPr/>
          </p:nvSpPr>
          <p:spPr>
            <a:xfrm>
              <a:off x="4812609" y="4084727"/>
              <a:ext cx="298744" cy="298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EC90A85-194E-4C61-9854-5ED28672F2DF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 flipV="1">
              <a:off x="4263079" y="3447757"/>
              <a:ext cx="549530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E73258-83A7-493B-B467-AA8D7A222F61}"/>
                </a:ext>
              </a:extLst>
            </p:cNvPr>
            <p:cNvCxnSpPr>
              <a:cxnSpLocks/>
              <a:stCxn id="59" idx="0"/>
              <a:endCxn id="58" idx="4"/>
            </p:cNvCxnSpPr>
            <p:nvPr/>
          </p:nvCxnSpPr>
          <p:spPr>
            <a:xfrm flipV="1">
              <a:off x="4113707" y="3597130"/>
              <a:ext cx="0" cy="48759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7904EC9-E78A-4955-9090-257A0FCA70FF}"/>
                </a:ext>
              </a:extLst>
            </p:cNvPr>
            <p:cNvCxnSpPr>
              <a:cxnSpLocks/>
              <a:stCxn id="64" idx="4"/>
              <a:endCxn id="60" idx="0"/>
            </p:cNvCxnSpPr>
            <p:nvPr/>
          </p:nvCxnSpPr>
          <p:spPr>
            <a:xfrm>
              <a:off x="4961981" y="3597129"/>
              <a:ext cx="0" cy="48759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70712A7-67AB-4C45-87D1-3F9001915E9A}"/>
                </a:ext>
              </a:extLst>
            </p:cNvPr>
            <p:cNvSpPr/>
            <p:nvPr/>
          </p:nvSpPr>
          <p:spPr>
            <a:xfrm>
              <a:off x="4812609" y="3298385"/>
              <a:ext cx="298744" cy="2987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4FC760A-1EC0-4C1F-B7A5-1CBD25E9B89A}"/>
                </a:ext>
              </a:extLst>
            </p:cNvPr>
            <p:cNvCxnSpPr>
              <a:cxnSpLocks/>
              <a:stCxn id="59" idx="7"/>
              <a:endCxn id="64" idx="3"/>
            </p:cNvCxnSpPr>
            <p:nvPr/>
          </p:nvCxnSpPr>
          <p:spPr>
            <a:xfrm flipV="1">
              <a:off x="4219329" y="3553379"/>
              <a:ext cx="637030" cy="575099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 descr="\documentclass{article}&#10;\usepackage{amsmath}&#10;\usepackage{amsfonts}&#10;\usepackage{amssymb}&#10;\usepackage{xcolor}&#10;\usepackage{setspace}&#10;\pagestyle{empty}&#10;\begin{document}&#10;&#10;\begin{align*}&#10;1&#10;\end{align*}&#10;&#10;\end{document}" title="IguanaTex Bitmap Display">
              <a:extLst>
                <a:ext uri="{FF2B5EF4-FFF2-40B4-BE49-F238E27FC236}">
                  <a16:creationId xmlns:a16="http://schemas.microsoft.com/office/drawing/2014/main" id="{CEB311D9-3C37-B0C4-386E-AEBAE9B7EA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841" y="3389092"/>
              <a:ext cx="71120" cy="124460"/>
            </a:xfrm>
            <a:prstGeom prst="rect">
              <a:avLst/>
            </a:prstGeom>
          </p:spPr>
        </p:pic>
        <p:pic>
          <p:nvPicPr>
            <p:cNvPr id="35" name="图片 34" descr="\documentclass{article}&#10;\usepackage{amsmath}&#10;\usepackage{amsfonts}&#10;\usepackage{amssymb}&#10;\usepackage{xcolor}&#10;\usepackage{setspace}&#10;\pagestyle{empty}&#10;\begin{document}&#10;&#10;\begin{align*}&#10;2&#10;\end{align*}&#10;&#10;\end{document}" title="IguanaTex Bitmap Display">
              <a:extLst>
                <a:ext uri="{FF2B5EF4-FFF2-40B4-BE49-F238E27FC236}">
                  <a16:creationId xmlns:a16="http://schemas.microsoft.com/office/drawing/2014/main" id="{AFE0B35B-4942-2A4D-D07F-C592F4ECEC2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114" y="3389092"/>
              <a:ext cx="71119" cy="124460"/>
            </a:xfrm>
            <a:prstGeom prst="rect">
              <a:avLst/>
            </a:prstGeom>
          </p:spPr>
        </p:pic>
        <p:pic>
          <p:nvPicPr>
            <p:cNvPr id="39" name="图片 38" descr="\documentclass{article}&#10;\usepackage{amsmath}&#10;\usepackage{amsfonts}&#10;\usepackage{amssymb}&#10;\usepackage{xcolor}&#10;\usepackage{setspace}&#10;\pagestyle{empty}&#10;\begin{document}&#10;&#10;\begin{align*}&#10;3&#10;\end{align*}&#10;&#10;\end{document}" title="IguanaTex Bitmap Display">
              <a:extLst>
                <a:ext uri="{FF2B5EF4-FFF2-40B4-BE49-F238E27FC236}">
                  <a16:creationId xmlns:a16="http://schemas.microsoft.com/office/drawing/2014/main" id="{F7EBB7ED-AEAF-F3F1-B3D1-FC249BB0039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7974" y="4173475"/>
              <a:ext cx="88899" cy="124460"/>
            </a:xfrm>
            <a:prstGeom prst="rect">
              <a:avLst/>
            </a:prstGeom>
          </p:spPr>
        </p:pic>
        <p:pic>
          <p:nvPicPr>
            <p:cNvPr id="44" name="图片 43" descr="\documentclass{article}&#10;\usepackage{amsmath}&#10;\usepackage{amsfonts}&#10;\usepackage{amssymb}&#10;\usepackage{xcolor}&#10;\usepackage{setspace}&#10;\pagestyle{empty}&#10;\begin{document}&#10;&#10;\begin{align*}&#10;4&#10;\end{align*}&#10;&#10;\end{document}" title="IguanaTex Bitmap Display">
              <a:extLst>
                <a:ext uri="{FF2B5EF4-FFF2-40B4-BE49-F238E27FC236}">
                  <a16:creationId xmlns:a16="http://schemas.microsoft.com/office/drawing/2014/main" id="{FB275FCB-878F-D084-648B-4D3B0493F27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981" y="4174365"/>
              <a:ext cx="88899" cy="124460"/>
            </a:xfrm>
            <a:prstGeom prst="rect">
              <a:avLst/>
            </a:prstGeom>
          </p:spPr>
        </p:pic>
      </p:grpSp>
      <p:pic>
        <p:nvPicPr>
          <p:cNvPr id="48" name="图片 47" descr="\documentclass{article}&#10;\usepackage{amsmath}&#10;\usepackage{amsfonts}&#10;\usepackage{amssymb}&#10;\usepackage{xcolor}&#10;\usepackage{setspace}&#10;\pagestyle{empty}&#10;\begin{document}&#10;&#10;\begin{align*}&#10;\Longrightarrow&#10;\end{align*}&#10;&#10;\end{document}" title="IguanaTex Bitmap Display">
            <a:extLst>
              <a:ext uri="{FF2B5EF4-FFF2-40B4-BE49-F238E27FC236}">
                <a16:creationId xmlns:a16="http://schemas.microsoft.com/office/drawing/2014/main" id="{FEE7C04E-9CDD-B9B8-4698-F596343A48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00" y="3758663"/>
            <a:ext cx="457200" cy="182880"/>
          </a:xfrm>
          <a:prstGeom prst="rect">
            <a:avLst/>
          </a:prstGeom>
        </p:spPr>
      </p:pic>
      <p:pic>
        <p:nvPicPr>
          <p:cNvPr id="51" name="图片 50" descr="\documentclass{article}&#10;\usepackage{amsmath}&#10;\usepackage{amsfonts}&#10;\usepackage{amssymb}&#10;\usepackage{xcolor}&#10;\usepackage{setspace}&#10;\pagestyle{empty}&#10;\begin{document}&#10;&#10;\begin{align*}&#10;B_{i e}= \begin{cases}-1 &amp; \text { if } \text{head}(e)=i \\ +1 &amp; \text { if } \text{tail}(e)=i  \\ 0 &amp; \text { otherwise. }\end{cases}&#10;\end{align*}&#10;&#10;\end{document}" title="IguanaTex Bitmap Display">
            <a:extLst>
              <a:ext uri="{FF2B5EF4-FFF2-40B4-BE49-F238E27FC236}">
                <a16:creationId xmlns:a16="http://schemas.microsoft.com/office/drawing/2014/main" id="{F9058CF5-620D-14A9-2A1D-7364DCEC13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40" y="5070184"/>
            <a:ext cx="2766062" cy="96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1EDB958-B1AD-44A6-A960-446504701BC3}"/>
                  </a:ext>
                </a:extLst>
              </p:cNvPr>
              <p:cNvSpPr txBox="1"/>
              <p:nvPr/>
            </p:nvSpPr>
            <p:spPr>
              <a:xfrm>
                <a:off x="4921981" y="4974166"/>
                <a:ext cx="6154139" cy="110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 3: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⇒ 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discrete gradient.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𝒇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=(2,4)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⇒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discrete divergence.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1EDB958-B1AD-44A6-A960-44650470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81" y="4974166"/>
                <a:ext cx="6154139" cy="1104085"/>
              </a:xfrm>
              <a:prstGeom prst="rect">
                <a:avLst/>
              </a:prstGeom>
              <a:blipFill>
                <a:blip r:embed="rId25"/>
                <a:stretch>
                  <a:fillRect l="-594" t="-552" r="-1782" b="-7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1D52C6-65DD-441E-B8B5-6F1DF050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9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10151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lot of real-world data live on graphs (or called networks).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naturally need models and algorithms for graphs.</a:t>
            </a: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1C65658E-1698-427E-A5AC-5D90DBA289C1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863" y="2166643"/>
            <a:ext cx="2269511" cy="1454316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BEF34E49-5902-4EAF-81C2-A250C53A0F84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993" y="2690195"/>
            <a:ext cx="2568530" cy="1612114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B9AF1AC8-6F1A-4134-AF47-2636E4438763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600" y="4550309"/>
            <a:ext cx="1627424" cy="1469360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E31684BB-10CE-40E9-A2E6-E5570535A47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9747" y="4558760"/>
            <a:ext cx="1454317" cy="1454317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D1A4FCAA-B577-41A0-A97E-24094F1E6E7B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6302" y="2190055"/>
            <a:ext cx="3282487" cy="1577862"/>
          </a:xfrm>
          <a:prstGeom prst="rect">
            <a:avLst/>
          </a:prstGeom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DA60F6D6-8056-492C-B6DA-BF0C17104A33}"/>
              </a:ext>
            </a:extLst>
          </p:cNvPr>
          <p:cNvSpPr txBox="1"/>
          <p:nvPr/>
        </p:nvSpPr>
        <p:spPr>
          <a:xfrm>
            <a:off x="1332982" y="4530301"/>
            <a:ext cx="2934218" cy="1153521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1290320">
              <a:lnSpc>
                <a:spcPct val="120000"/>
              </a:lnSpc>
              <a:spcBef>
                <a:spcPts val="1000"/>
              </a:spcBef>
            </a:pPr>
            <a:r>
              <a:rPr sz="1600" dirty="0">
                <a:latin typeface="Arial"/>
                <a:cs typeface="Arial"/>
              </a:rPr>
              <a:t>Social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networks </a:t>
            </a:r>
            <a:endParaRPr lang="en-US" sz="1600" spc="-10" dirty="0">
              <a:latin typeface="Arial"/>
              <a:cs typeface="Arial"/>
            </a:endParaRPr>
          </a:p>
          <a:p>
            <a:pPr marL="12700" marR="1290320">
              <a:lnSpc>
                <a:spcPct val="120000"/>
              </a:lnSpc>
              <a:spcBef>
                <a:spcPts val="1000"/>
              </a:spcBef>
            </a:pPr>
            <a:r>
              <a:rPr sz="1600" dirty="0">
                <a:latin typeface="Arial"/>
                <a:cs typeface="Arial"/>
              </a:rPr>
              <a:t>Citation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networks</a:t>
            </a:r>
            <a:endParaRPr lang="en-GB" sz="1600" dirty="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spcBef>
                <a:spcPts val="1000"/>
              </a:spcBef>
            </a:pPr>
            <a:r>
              <a:rPr lang="en-GB" sz="1600" dirty="0">
                <a:latin typeface="Arial"/>
                <a:cs typeface="Arial"/>
              </a:rPr>
              <a:t>Communication</a:t>
            </a:r>
            <a:r>
              <a:rPr lang="en-GB" sz="1600" spc="175" dirty="0">
                <a:latin typeface="Arial"/>
                <a:cs typeface="Arial"/>
              </a:rPr>
              <a:t> </a:t>
            </a:r>
            <a:r>
              <a:rPr lang="en-GB" sz="1600" spc="-10" dirty="0">
                <a:latin typeface="Arial"/>
                <a:cs typeface="Arial"/>
              </a:rPr>
              <a:t>networks 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BDCBC16-1B56-4C21-9613-F383095B63DA}"/>
              </a:ext>
            </a:extLst>
          </p:cNvPr>
          <p:cNvSpPr txBox="1"/>
          <p:nvPr/>
        </p:nvSpPr>
        <p:spPr>
          <a:xfrm>
            <a:off x="5576930" y="3853626"/>
            <a:ext cx="1852763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dirty="0">
                <a:latin typeface="Arial"/>
                <a:cs typeface="Arial"/>
              </a:rPr>
              <a:t>Knowledge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graphs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D7B5DCEE-E456-4900-8FDE-6889DE371FEA}"/>
              </a:ext>
            </a:extLst>
          </p:cNvPr>
          <p:cNvSpPr txBox="1"/>
          <p:nvPr/>
        </p:nvSpPr>
        <p:spPr>
          <a:xfrm>
            <a:off x="9463444" y="3853626"/>
            <a:ext cx="991465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-10" dirty="0">
                <a:latin typeface="Arial"/>
                <a:cs typeface="Arial"/>
              </a:rPr>
              <a:t>Molecules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B21FA3D9-D220-45DC-BFE5-DC783537E00D}"/>
              </a:ext>
            </a:extLst>
          </p:cNvPr>
          <p:cNvSpPr txBox="1"/>
          <p:nvPr/>
        </p:nvSpPr>
        <p:spPr>
          <a:xfrm>
            <a:off x="5215466" y="6019669"/>
            <a:ext cx="2616203" cy="362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>
              <a:lnSpc>
                <a:spcPts val="3085"/>
              </a:lnSpc>
              <a:spcBef>
                <a:spcPts val="135"/>
              </a:spcBef>
            </a:pPr>
            <a:r>
              <a:rPr sz="1600" dirty="0">
                <a:latin typeface="Arial"/>
                <a:cs typeface="Arial"/>
              </a:rPr>
              <a:t>Protein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interaction</a:t>
            </a:r>
            <a:r>
              <a:rPr lang="en-US" sz="1600" spc="-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694A3262-CD7B-4A8E-A71C-65CB688E9ED7}"/>
              </a:ext>
            </a:extLst>
          </p:cNvPr>
          <p:cNvSpPr txBox="1"/>
          <p:nvPr/>
        </p:nvSpPr>
        <p:spPr>
          <a:xfrm>
            <a:off x="9231955" y="6118285"/>
            <a:ext cx="1392109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dirty="0">
                <a:latin typeface="Arial"/>
                <a:cs typeface="Arial"/>
              </a:rPr>
              <a:t>Road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lang="en-US" altLang="zh-CN" sz="1600" spc="-20" dirty="0">
                <a:latin typeface="Arial"/>
                <a:cs typeface="Arial"/>
              </a:rPr>
              <a:t>networks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A229F-1F9B-409F-8442-F64E9262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64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8952911-D3DC-42F6-808A-1FFEA4317AD0}"/>
              </a:ext>
            </a:extLst>
          </p:cNvPr>
          <p:cNvGrpSpPr/>
          <p:nvPr/>
        </p:nvGrpSpPr>
        <p:grpSpPr>
          <a:xfrm>
            <a:off x="2169317" y="4969617"/>
            <a:ext cx="1958524" cy="1447798"/>
            <a:chOff x="7902859" y="3539110"/>
            <a:chExt cx="2218231" cy="1639781"/>
          </a:xfrm>
        </p:grpSpPr>
        <p:pic>
          <p:nvPicPr>
            <p:cNvPr id="5122" name="Picture 2" descr="Connected Components in a Graph | Baeldung on Computer Science">
              <a:extLst>
                <a:ext uri="{FF2B5EF4-FFF2-40B4-BE49-F238E27FC236}">
                  <a16:creationId xmlns:a16="http://schemas.microsoft.com/office/drawing/2014/main" id="{FC87389C-F8BE-447C-AF63-6F3BDBAB3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859" y="3539110"/>
              <a:ext cx="2218231" cy="1639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D62D0D1-9CE9-45AA-B7F9-A515C186F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4776" y="3879828"/>
              <a:ext cx="342948" cy="368322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Laplacian (4) – Null Space and Rank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9689538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 4:  The smallest eigenvalue of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one of the associated eigenvectors. 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rank-deficient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therefore not invertible.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Quadratic form point of view: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9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 5:  if the graph has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isolated connected components, the multiplicity of the zero eigenvalue (dimension of the null space) of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Example: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9689538" cy="5341405"/>
              </a:xfrm>
              <a:blipFill>
                <a:blip r:embed="rId7"/>
                <a:stretch>
                  <a:fillRect l="-441" t="-685" r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text{Proof:} \quad  (L \boldsymbol{1})_i &amp; = \sum_{j} (d_i \delta_{ij} - A_{ij}) \\ &#10;&amp; = d_i - \sum_j A_{ij} = d_i - d_i = 0&#10;\end{align*}&#10;&#10;\end{document}" title="IguanaTex Bitmap Display">
            <a:extLst>
              <a:ext uri="{FF2B5EF4-FFF2-40B4-BE49-F238E27FC236}">
                <a16:creationId xmlns:a16="http://schemas.microsoft.com/office/drawing/2014/main" id="{DC0719E9-1D95-2FB0-9EDF-3A080FCC55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51" y="1679109"/>
            <a:ext cx="4229101" cy="1165859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&amp; L_{ij} = d_i \delta_{ij} - A_{ij} \\&#10;&amp; d_i = \sum_j A_{ij} \\&#10;\end{align*}&#10;&#10;\end{document}" title="IguanaTex Bitmap Display">
            <a:extLst>
              <a:ext uri="{FF2B5EF4-FFF2-40B4-BE49-F238E27FC236}">
                <a16:creationId xmlns:a16="http://schemas.microsoft.com/office/drawing/2014/main" id="{7E72310E-D7AD-7EA6-A017-1BF7FDE40B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47" y="1679109"/>
            <a:ext cx="1645920" cy="8915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图片 11" descr="\documentclass{article}&#10;\usepackage{amsmath}&#10;\usepackage{amsfonts}&#10;\usepackage{amssymb}&#10;\usepackage{xcolor}&#10;\usepackage{setspace}&#10;\pagestyle{empty}&#10;\begin{document}&#10;&#10;\begin{align*}&#10;L \cdot \left(\begin{array}{c}&#10;\boldsymbol{1} \\&#10;0 \\&#10;0&#10;\end{array}\right) = \left(\begin{array}{ccc}&#10;L_{1} &amp; 0 &amp; 0 \\&#10;0 &amp; L_{2} &amp; 0 \\&#10;0 &amp; 0 &amp; L_{3}&#10;\end{array}\right)\left(\begin{array}{c}&#10;\boldsymbol{1} \\&#10;0 \\&#10;0&#10;\end{array}\right)=\left(\begin{array}{c}&#10;0 \\&#10;0 \\&#10;0&#10;\end{array}\right), \quad \ldots&#10;\end{align*}&#10;&#10;\end{document}" title="IguanaTex Bitmap Display">
            <a:extLst>
              <a:ext uri="{FF2B5EF4-FFF2-40B4-BE49-F238E27FC236}">
                <a16:creationId xmlns:a16="http://schemas.microsoft.com/office/drawing/2014/main" id="{D9F2654F-040A-902E-4053-8B397856D4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19" y="5283459"/>
            <a:ext cx="5692138" cy="82296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ED39E-CB73-4601-A7F2-2F85D4B4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Laplacian (5) – Eigen-decomposition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83333" cy="534140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the eigenvalues of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≤⋯≤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 6:  as a result of Property 5,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second-smallest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graph has more than one connected components.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 graph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connected 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only one connected component).</a:t>
                </a:r>
              </a:p>
              <a:p>
                <a:pPr lvl="1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algebraic connectivity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 indicator of connectedness of the graph.</a:t>
                </a:r>
              </a:p>
              <a:p>
                <a:pPr lvl="1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eigenvector associated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Fiedler vector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Intimate relation to the task of graph partition!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eigenvectors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p>
                    </m:sSub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forms a complete set of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orthogonal bases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vertex signals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Important for machine learning for graph signals (will come back to this later).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83333" cy="5341406"/>
              </a:xfrm>
              <a:blipFill>
                <a:blip r:embed="rId5"/>
                <a:stretch>
                  <a:fillRect l="-518" t="-228" r="-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7C4A76DC-3648-8AAD-4D04-5EC72843A9F0}"/>
              </a:ext>
            </a:extLst>
          </p:cNvPr>
          <p:cNvGrpSpPr/>
          <p:nvPr/>
        </p:nvGrpSpPr>
        <p:grpSpPr>
          <a:xfrm>
            <a:off x="2434463" y="3429000"/>
            <a:ext cx="7013796" cy="1545856"/>
            <a:chOff x="2434463" y="3429000"/>
            <a:chExt cx="7013796" cy="15458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A2680E-ED35-4947-A819-E5155CE49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4463" y="3462343"/>
              <a:ext cx="2744275" cy="120263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3A785D4-7A71-43A2-9200-507FB3A7A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0126" y="3429000"/>
              <a:ext cx="2728133" cy="1259138"/>
            </a:xfrm>
            <a:prstGeom prst="rect">
              <a:avLst/>
            </a:prstGeom>
          </p:spPr>
        </p:pic>
        <p:pic>
          <p:nvPicPr>
            <p:cNvPr id="9" name="图片 8" descr="\documentclass{article}&#10;\usepackage{amsmath}&#10;\usepackage{amsfonts}&#10;\usepackage{amssymb}&#10;\usepackage{xcolor}&#10;\usepackage{setspace}&#10;\pagestyle{empty}&#10;\begin{document}&#10;&#10;\begin{align*}&#10;\lambda_2 = 0&#10;\end{align*}&#10;&#10;\end{document}" title="IguanaTex Bitmap Display">
              <a:extLst>
                <a:ext uri="{FF2B5EF4-FFF2-40B4-BE49-F238E27FC236}">
                  <a16:creationId xmlns:a16="http://schemas.microsoft.com/office/drawing/2014/main" id="{11D294F9-5FB1-BC73-EF98-D805BBDF2D0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225" y="4791975"/>
              <a:ext cx="568960" cy="182881"/>
            </a:xfrm>
            <a:prstGeom prst="rect">
              <a:avLst/>
            </a:prstGeom>
          </p:spPr>
        </p:pic>
        <p:pic>
          <p:nvPicPr>
            <p:cNvPr id="13" name="图片 12" descr="\documentclass{article}&#10;\usepackage{amsmath}&#10;\usepackage{amsfonts}&#10;\usepackage{amssymb}&#10;\usepackage{xcolor}&#10;\usepackage{setspace}&#10;\pagestyle{empty}&#10;\begin{document}&#10;&#10;\begin{align*}&#10;\lambda_2 = 0.59&#10;\end{align*}&#10;&#10;\end{document}" title="IguanaTex Bitmap Display">
              <a:extLst>
                <a:ext uri="{FF2B5EF4-FFF2-40B4-BE49-F238E27FC236}">
                  <a16:creationId xmlns:a16="http://schemas.microsoft.com/office/drawing/2014/main" id="{A5F3BD12-1A55-F7A3-55E7-531676D2ECF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627" y="4791975"/>
              <a:ext cx="833120" cy="182881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A14504-055F-411F-BFD4-5A3DCF1F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Bipartition – Relaxation (1)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1314"/>
                <a:ext cx="8407400" cy="22760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looks like a quadratic programming problem, except that the variables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live in a binary 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exploit the results from optimization of continuous variables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Relax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constraint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𝒔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We now have another constrained optimization problem:</a:t>
                </a:r>
              </a:p>
              <a:p>
                <a:pPr marL="0" indent="0">
                  <a:lnSpc>
                    <a:spcPct val="25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1314"/>
                <a:ext cx="8407400" cy="2276019"/>
              </a:xfrm>
              <a:blipFill>
                <a:blip r:embed="rId4"/>
                <a:stretch>
                  <a:fillRect l="-653" t="-268" b="-3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min_{\boldsymbol{s} \in \{ \pm 1 \}^{|V|}} \;  C = \frac{1}{4} \boldsymbol{s}^\top L \boldsymbol{s} = \frac{1}{4} \sum_{(i,j)\in E} (s_i - s_j)^2 \quad \text{s.t.} \quad \boldsymbol{1}^\top \boldsymbol{s} = 0&#10;\end{align*}&#10;&#10;\end{document}" title="IguanaTex Bitmap Display">
            <a:extLst>
              <a:ext uri="{FF2B5EF4-FFF2-40B4-BE49-F238E27FC236}">
                <a16:creationId xmlns:a16="http://schemas.microsoft.com/office/drawing/2014/main" id="{9066B800-B0B3-5C36-3BA9-DA4A2EC12A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99" y="1342343"/>
            <a:ext cx="6476996" cy="7112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spacing}{1.5}&#10;\begin{align*}&#10;\min_{\boldsymbol{s} \in \mathbb{R}^{|V|}} \quad &amp; C  = \frac{1}{4} \boldsymbol{s}^\top L \boldsymbol{s} \quad \text{(quadratic form of {\color{blue} graph Laplacian})} \\&#10;\text{s.t.} \quad &amp; \boldsymbol{1}^\top \boldsymbol{s} = 0 \quad (\boldsymbol{s} \text{ othogonal to } \boldsymbol{1}) \\&#10;&amp; \| \boldsymbol{s} \|_2^2 = |V| \quad (\text{length of } \boldsymbol{s} \text{ is } \sqrt{|V|})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74C111D9-4F6A-843B-EFDD-297352F2F9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00" y="4541694"/>
            <a:ext cx="6451595" cy="1600201"/>
          </a:xfrm>
          <a:prstGeom prst="rect">
            <a:avLst/>
          </a:prstGeom>
        </p:spPr>
      </p:pic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2451E22-027C-47EC-9394-EE0EA2FF47A0}"/>
              </a:ext>
            </a:extLst>
          </p:cNvPr>
          <p:cNvSpPr/>
          <p:nvPr/>
        </p:nvSpPr>
        <p:spPr>
          <a:xfrm>
            <a:off x="5283201" y="1297751"/>
            <a:ext cx="1117600" cy="581152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11 1">
                <a:extLst>
                  <a:ext uri="{FF2B5EF4-FFF2-40B4-BE49-F238E27FC236}">
                    <a16:creationId xmlns:a16="http://schemas.microsoft.com/office/drawing/2014/main" id="{25834EC1-CCD5-4F09-BA21-6F14DF87EA4E}"/>
                  </a:ext>
                </a:extLst>
              </p:cNvPr>
              <p:cNvSpPr txBox="1"/>
              <p:nvPr/>
            </p:nvSpPr>
            <p:spPr>
              <a:xfrm>
                <a:off x="8817553" y="1342343"/>
                <a:ext cx="2129847" cy="1195777"/>
              </a:xfrm>
              <a:prstGeom prst="rect">
                <a:avLst/>
              </a:prstGeom>
              <a:ln w="19050">
                <a:solidFill>
                  <a:srgbClr val="0000FF"/>
                </a:solidFill>
                <a:prstDash val="lgDash"/>
              </a:ln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lnSpc>
                    <a:spcPct val="12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⇒</m:t>
                    </m:r>
                  </m:oMath>
                </a14:m>
                <a:r>
                  <a:rPr lang="en-US" sz="1600" dirty="0">
                    <a:latin typeface="Arial"/>
                    <a:cs typeface="Arial"/>
                  </a:rPr>
                  <a:t> C</a:t>
                </a:r>
                <a:r>
                  <a:rPr lang="en-US" altLang="zh-CN" sz="1600" dirty="0">
                    <a:latin typeface="Arial"/>
                    <a:cs typeface="Arial"/>
                  </a:rPr>
                  <a:t>ontribution to the cut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/>
                      </a:rPr>
                      <m:t>𝐶</m:t>
                    </m:r>
                  </m:oMath>
                </a14:m>
                <a:r>
                  <a:rPr lang="en-US" sz="1600" dirty="0">
                    <a:latin typeface="Arial"/>
                    <a:cs typeface="Arial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latin typeface="Arial"/>
                    <a:cs typeface="Arial"/>
                  </a:rPr>
                  <a:t> differ (i.e., belong to different communities).</a:t>
                </a:r>
              </a:p>
            </p:txBody>
          </p:sp>
        </mc:Choice>
        <mc:Fallback xmlns="">
          <p:sp>
            <p:nvSpPr>
              <p:cNvPr id="46" name="object 11 1">
                <a:extLst>
                  <a:ext uri="{FF2B5EF4-FFF2-40B4-BE49-F238E27FC236}">
                    <a16:creationId xmlns:a16="http://schemas.microsoft.com/office/drawing/2014/main" id="{25834EC1-CCD5-4F09-BA21-6F14DF87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553" y="1342343"/>
                <a:ext cx="2129847" cy="1195777"/>
              </a:xfrm>
              <a:prstGeom prst="rect">
                <a:avLst/>
              </a:prstGeom>
              <a:blipFill>
                <a:blip r:embed="rId7"/>
                <a:stretch>
                  <a:fillRect l="-4678" t="-2083" r="-5848" b="-8333"/>
                </a:stretch>
              </a:blipFill>
              <a:ln w="19050">
                <a:solidFill>
                  <a:srgbClr val="0000FF"/>
                </a:solidFill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11 2">
                <a:extLst>
                  <a:ext uri="{FF2B5EF4-FFF2-40B4-BE49-F238E27FC236}">
                    <a16:creationId xmlns:a16="http://schemas.microsoft.com/office/drawing/2014/main" id="{A64C1BED-3D76-47A7-8903-3056A558B69D}"/>
                  </a:ext>
                </a:extLst>
              </p:cNvPr>
              <p:cNvSpPr txBox="1"/>
              <p:nvPr/>
            </p:nvSpPr>
            <p:spPr>
              <a:xfrm>
                <a:off x="8817553" y="4658399"/>
                <a:ext cx="2264305" cy="1467453"/>
              </a:xfrm>
              <a:prstGeom prst="rect">
                <a:avLst/>
              </a:prstGeom>
              <a:ln w="19050">
                <a:noFill/>
                <a:prstDash val="lgDash"/>
              </a:ln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lnSpc>
                    <a:spcPct val="12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⇒</m:t>
                    </m:r>
                  </m:oMath>
                </a14:m>
                <a:r>
                  <a:rPr lang="en-US" sz="1600" dirty="0">
                    <a:latin typeface="Arial"/>
                    <a:cs typeface="Arial"/>
                  </a:rPr>
                  <a:t> It appears that this is also the relaxation of the ratio cut minimization problem. We will not go into details about it.</a:t>
                </a:r>
              </a:p>
            </p:txBody>
          </p:sp>
        </mc:Choice>
        <mc:Fallback xmlns="">
          <p:sp>
            <p:nvSpPr>
              <p:cNvPr id="49" name="object 11 2">
                <a:extLst>
                  <a:ext uri="{FF2B5EF4-FFF2-40B4-BE49-F238E27FC236}">
                    <a16:creationId xmlns:a16="http://schemas.microsoft.com/office/drawing/2014/main" id="{A64C1BED-3D76-47A7-8903-3056A558B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553" y="4658399"/>
                <a:ext cx="2264305" cy="1467453"/>
              </a:xfrm>
              <a:prstGeom prst="rect">
                <a:avLst/>
              </a:prstGeom>
              <a:blipFill>
                <a:blip r:embed="rId8"/>
                <a:stretch>
                  <a:fillRect l="-5028" t="-1709" r="-6145" b="-7692"/>
                </a:stretch>
              </a:blipFill>
              <a:ln w="19050">
                <a:noFill/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12BCDC-E200-4B74-AC9B-182BE0C4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91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Bipartition – Relaxation (2)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1314"/>
                <a:ext cx="7569200" cy="42815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We’ve learnt that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eigenvector corresponding to the zero eigenvalue of the graph Laplacian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1st constraint: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e>
                      <m:sup>
                        <m: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  ⇒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The optimization is restricted to the linear subspace spanned by the rest of eigenvectors 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2nd constraint: 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Objective: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1314"/>
                <a:ext cx="7569200" cy="4281559"/>
              </a:xfrm>
              <a:blipFill>
                <a:blip r:embed="rId7"/>
                <a:stretch>
                  <a:fillRect l="-564" t="-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spacing}{1.5}&#10;\begin{align*}&#10;\min_{\boldsymbol{s} \in \mathbb{R}^{|V|}} \; &amp; C  = \frac{1}{4} \boldsymbol{s}^\top L \boldsymbol{s} \quad&#10;\text{s.t.} \quad \boldsymbol{1}^\top \boldsymbol{s} = 0, \quad \| \boldsymbol{s} \|_2^2 = |V|.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D9922823-8790-0F6C-8E0D-D24053887E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74" y="1429339"/>
            <a:ext cx="4869179" cy="50292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\boldsymbol{s} = \sum_{i=2}^{|V|} \alpha_i \boldsymbol{v}_i, \quad \text{where } \boldsymbol{1}^\top \boldsymbol{v}_i = 0, \;\; \| \boldsymbol{v}_i \|_2 = 1, \;\; \boldsymbol{v}_i^\top \boldsymbol{v}_j = 0  \; (i\neq j)&#10;\end{align*}&#10;&#10;\end{document}" title="IguanaTex Bitmap Display">
            <a:extLst>
              <a:ext uri="{FF2B5EF4-FFF2-40B4-BE49-F238E27FC236}">
                <a16:creationId xmlns:a16="http://schemas.microsoft.com/office/drawing/2014/main" id="{D3C80B8C-35A8-F85E-A144-DB13579567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7" y="3832291"/>
            <a:ext cx="6195061" cy="70866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spacing}{1.5}&#10;\begin{align*}&#10;&amp; \text{Orthonormal eigen-bases of } L: \\&#10;&amp; L = \sum_{i=1}^{|V|} \lambda_i \boldsymbol{v}_i \boldsymbol{v}_i^\top \\&#10;&amp; 0 = \lambda_1 \leq \lambda_2 \leq \cdots \leq \lambda_{|V|} \\&#10;&amp; \boldsymbol{v}_1 = \frac{1}{\sqrt{|V|}} \boldsymbol{1} \\&#10;&amp; \boldsymbol{v}^\top_i \boldsymbol{v}_j = \delta_{ij} \;\; \text{ (orthonormal)} \\&#10;&amp; \sum_{i=1}^{|V|} \boldsymbol{v}_i \boldsymbol{v}_i^\top = I_{|V|} \;\; \text{ (completeness)}&#10;\end{align*}&#10;\end{spacing}&#10;\end{document}&#10;&#10;" title="IguanaTex Bitmap Display">
            <a:extLst>
              <a:ext uri="{FF2B5EF4-FFF2-40B4-BE49-F238E27FC236}">
                <a16:creationId xmlns:a16="http://schemas.microsoft.com/office/drawing/2014/main" id="{80259B97-5E67-4A6D-D205-E2533C3FE4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257" y="2346932"/>
            <a:ext cx="2865120" cy="31902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图片 11" descr="\documentclass{article}&#10;\usepackage{amsmath}&#10;\usepackage{amsfonts}&#10;\usepackage{amssymb}&#10;\usepackage{xcolor}&#10;\usepackage{setspace}&#10;\pagestyle{empty}&#10;\begin{document}&#10;&#10;&#10;&#10;$\| \boldsymbol{s} \|_2^2 = |V| \; \Rightarrow \;\; \sum_{ij=2}^{|V|} \alpha_i \alpha_j \boldsymbol{v}_i^\top \boldsymbol{v}_j = \sum_{i=2}^{|V|} \alpha_i^2 = |V|$&#10;&#10;&#10;\end{document}" title="IguanaTex Bitmap Display">
            <a:extLst>
              <a:ext uri="{FF2B5EF4-FFF2-40B4-BE49-F238E27FC236}">
                <a16:creationId xmlns:a16="http://schemas.microsoft.com/office/drawing/2014/main" id="{AFE6B597-5661-76FA-74FB-A689408EF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37" y="4735936"/>
            <a:ext cx="4960620" cy="342899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amssymb}&#10;\usepackage{xcolor}&#10;\usepackage{setspace}&#10;\pagestyle{empty}&#10;\begin{document}&#10;&#10;\begin{align*}&#10;C  = \frac{1}{4} \bigg( \sum_{i=2}^{|V|} \alpha_i \boldsymbol{v}_i^\top \bigg) L \bigg( \sum_{j=2}^{|V|} \alpha_j \boldsymbol{v}_j \bigg) = \frac{1}{4} \sum_{i=2}^{|V|} \lambda_i \alpha_i^2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F7950086-0A60-6F17-37D9-F8D0F7FC61B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22" y="5433173"/>
            <a:ext cx="4594860" cy="73152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61EC1-57F4-4C00-B0C6-E5B1A312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9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Bipartition – Relaxation (3)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06047"/>
                <a:ext cx="9897534" cy="41776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 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Lagrangian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Stationary point: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 solution: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∀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&gt;2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∝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(the relaxed community membership vector aligned with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Fiedler vector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∝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(the optimum is proportional to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algebraic connectivity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To obtain a binary results,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bin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sign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sign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or use other heuristics.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06047"/>
                <a:ext cx="9897534" cy="4177633"/>
              </a:xfrm>
              <a:blipFill>
                <a:blip r:embed="rId6"/>
                <a:stretch>
                  <a:fillRect l="-431" t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min_{\boldsymbol{\alpha} \in \mathbb{R}^{|V|-1}} \; C  = \frac{1}{4} \sum_{i=2}^{|V|} \lambda_i \alpha_i^2 \quad \text{s.t.} \quad \sum_{i=2}^{|V|} \alpha_i^2 = |V|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F2915670-7D5A-8356-9AC3-7492C2ADDF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39" y="1218383"/>
            <a:ext cx="4434839" cy="70866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\mathcal{L}  = \frac{1}{4} \sum_{i=2}^{|V|} \lambda_i \alpha_i^2 - \mu \bigg( \sum_{i=2}^{|V|} \alpha_i^2 - |V| \bigg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5EA517FB-4E6B-E80C-0178-9E6C6EAA67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50" y="2282050"/>
            <a:ext cx="3428999" cy="70866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align*}&#10;\frac{\partial \mathcal{L}}{\partial \alpha_i} = 0 \quad &amp; \Rightarrow \quad \left( \frac{1}{2} \lambda_i - 2\mu \right) \alpha_i = 0  \\&#10;&amp; \Rightarrow \quad \text{either term is } 0.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EF3C3BA7-A15A-77FA-992A-8280E600C1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321" y="3325974"/>
            <a:ext cx="3520439" cy="84582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E6B4A8-0BFE-4F26-A7B0-169E8FF4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Clustering Algorithm for Graph Bipartition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9306827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Above results give us an algorithm for detecting two communities.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As it is based on the spectral quantity of the Laplacian, it is called a spectral method.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Spectral clustering algorithm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graph bipartition: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Laplacian matrix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the second-smallest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(aka the Fiedler vector) of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Community membership identified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sign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9306827" cy="5341405"/>
              </a:xfrm>
              <a:blipFill>
                <a:blip r:embed="rId2"/>
                <a:stretch>
                  <a:fillRect l="-459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50AC258-19F3-4689-816F-E9742AD6F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44" y="3966549"/>
            <a:ext cx="5552751" cy="2335075"/>
          </a:xfrm>
          <a:prstGeom prst="rect">
            <a:avLst/>
          </a:prstGeom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D1640F5B-B093-4BB3-B07B-D2D0741B865D}"/>
              </a:ext>
            </a:extLst>
          </p:cNvPr>
          <p:cNvSpPr txBox="1"/>
          <p:nvPr/>
        </p:nvSpPr>
        <p:spPr>
          <a:xfrm>
            <a:off x="7053271" y="4087753"/>
            <a:ext cx="3290355" cy="1777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8450" indent="-28575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Arial"/>
                <a:cs typeface="Arial"/>
              </a:rPr>
              <a:t>The identified communities do not necessarily have equal sizes. </a:t>
            </a:r>
          </a:p>
          <a:p>
            <a:pPr marL="298450" indent="-285750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Arial"/>
                <a:cs typeface="Arial"/>
              </a:rPr>
              <a:t>Ideally if the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Fiedler vector forms two separated clusters.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7558F0-F67A-4FE0-BE9B-E6C90258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76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Clustering Algorithm for Graph Bipartition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9306827" cy="57263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Another example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CA0881C-BB75-408D-AD8D-70D5F8B1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67" y="2222597"/>
            <a:ext cx="2119160" cy="291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A27E95-99A6-486D-AABA-F0871F46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83" y="2222597"/>
            <a:ext cx="3324434" cy="32087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2E57E6-6B85-40C5-8ECC-3B753533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72" y="2250774"/>
            <a:ext cx="2734326" cy="296307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2124FC-15CE-4709-8D60-8428DA50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Clustering – </a:t>
            </a:r>
            <a:r>
              <a:rPr lang="en-US" altLang="zh-CN" sz="3600">
                <a:latin typeface="Arial" panose="020B0604020202020204" pitchFamily="34" charset="0"/>
                <a:cs typeface="Arial" panose="020B0604020202020204" pitchFamily="34" charset="0"/>
              </a:rPr>
              <a:t>Multiple Communities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7651282" cy="520120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-way spectral clustering (to find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&gt;2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communities):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Laplacian matrix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“smallest” eigenvectors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row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embedding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node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dim-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subspace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Assign to clusters via K-means clustering on node embeddings 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7651282" cy="5201205"/>
              </a:xfrm>
              <a:blipFill>
                <a:blip r:embed="rId3"/>
                <a:stretch>
                  <a:fillRect l="-558" t="-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3D83D0D-1EB0-4D69-ABDB-E5BDCFD3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482" y="1591244"/>
            <a:ext cx="3138808" cy="148728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7D0F56-5F9D-4616-99C7-E2326E5E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5D2E207-8607-4057-B726-00F0BEB2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24" y="3876951"/>
            <a:ext cx="1564294" cy="214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10EB94-F90E-4CDA-BB67-DEB0C668C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676" y="3876951"/>
            <a:ext cx="2453987" cy="23685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EA85F1-4946-40B5-9F90-24EA92BB3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751" y="3880887"/>
            <a:ext cx="2018389" cy="21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3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Clustering – Some Variants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5899484" cy="520120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Other matrices can also be used for spectral clustering, e.g., </a:t>
                </a:r>
              </a:p>
              <a:p>
                <a:pPr lvl="1"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random walk normalized Laplacian: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rw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symmetrically normalized Laplacian: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sym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Adjacency matrix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or modularity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/2|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They corresponds to other relaxation procedure or optimization of some other objectives function.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5899484" cy="5201205"/>
              </a:xfrm>
              <a:blipFill>
                <a:blip r:embed="rId3"/>
                <a:stretch>
                  <a:fillRect l="-931" t="-117" r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95EF4E2-6BA7-4364-821F-9B3D3D6B67C6}"/>
              </a:ext>
            </a:extLst>
          </p:cNvPr>
          <p:cNvSpPr txBox="1"/>
          <p:nvPr/>
        </p:nvSpPr>
        <p:spPr>
          <a:xfrm>
            <a:off x="7610898" y="2564413"/>
            <a:ext cx="3400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Preferred over Laplacian if the degrees are heterogeneous.</a:t>
            </a:r>
            <a:endParaRPr lang="zh-CN" altLang="en-US" dirty="0"/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76C2484E-214E-4A26-92ED-16C42C203738}"/>
              </a:ext>
            </a:extLst>
          </p:cNvPr>
          <p:cNvSpPr/>
          <p:nvPr/>
        </p:nvSpPr>
        <p:spPr>
          <a:xfrm>
            <a:off x="7080933" y="2213811"/>
            <a:ext cx="311268" cy="134753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636605FE-6FC1-4F23-9277-894979AA65E4}"/>
              </a:ext>
            </a:extLst>
          </p:cNvPr>
          <p:cNvSpPr/>
          <p:nvPr/>
        </p:nvSpPr>
        <p:spPr>
          <a:xfrm>
            <a:off x="7080932" y="3871580"/>
            <a:ext cx="311269" cy="74468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A844C-3B20-4ED4-ABA8-08BD9A5A6DF2}"/>
              </a:ext>
            </a:extLst>
          </p:cNvPr>
          <p:cNvSpPr txBox="1"/>
          <p:nvPr/>
        </p:nvSpPr>
        <p:spPr>
          <a:xfrm>
            <a:off x="7610898" y="3828422"/>
            <a:ext cx="3138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 the (second) largest eigenvectors rather than the second-smallest.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7D0F56-5F9D-4616-99C7-E2326E5E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69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8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Quality of a Partition: the Modularity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346267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Spectral clustering is interesting, as it relates to basic linear algebra and is easy to implement.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it also suffer from some problems: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 assessment of the quality of the partitions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 reference to compare to some null hypothesis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relaxation approach has no guarantee on the quality of the solution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quality function: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modularity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[Newman, 2003]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Null model: a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graph with the same degree sequence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observed graph.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larger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more deviation from the null, and the more pronounced the communities.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Direct optimization of the modularity usually works better than spectral clustering.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346267" cy="5341405"/>
              </a:xfrm>
              <a:blipFill>
                <a:blip r:embed="rId3"/>
                <a:stretch>
                  <a:fillRect l="-412" t="-114" b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Q=\frac{1}{2 |E|} \sum_{i j}\left[A_{i j}-\frac{d_{i} d_{j}}{2 |E|}\right] \delta\left(c_{i}, c_{j}\right), \quad c_i = 1, 2, ..., K&#10;\end{align*}&#10;&#10;\end{document}" title="IguanaTex Bitmap Display">
            <a:extLst>
              <a:ext uri="{FF2B5EF4-FFF2-40B4-BE49-F238E27FC236}">
                <a16:creationId xmlns:a16="http://schemas.microsoft.com/office/drawing/2014/main" id="{737DB368-A507-403E-9373-52EF7C706F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3" y="4290205"/>
            <a:ext cx="5280661" cy="6400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1A7A77-666A-4E86-AEF8-D62EAA185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75" y="3268133"/>
            <a:ext cx="3446480" cy="18236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A65EB0-E217-4FDB-A823-E18074F5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8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067223" cy="9950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Raw data are not graphs, but representing them as graphs can simplify the problems, or help to uncover the intrinsic patterns.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E1DEB5-4EC0-450B-BF31-ACA890DB69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082"/>
          <a:stretch/>
        </p:blipFill>
        <p:spPr>
          <a:xfrm>
            <a:off x="4544803" y="2910584"/>
            <a:ext cx="5797634" cy="18630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E8138D-5CB5-4FC3-8779-75B5DBB06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300" y="2216882"/>
            <a:ext cx="2002764" cy="1625247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37830F2D-94B7-492E-B552-1B544F209FA0}"/>
              </a:ext>
            </a:extLst>
          </p:cNvPr>
          <p:cNvSpPr txBox="1"/>
          <p:nvPr/>
        </p:nvSpPr>
        <p:spPr>
          <a:xfrm>
            <a:off x="5952101" y="5125475"/>
            <a:ext cx="2983038" cy="58105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Point clouds from a 2D </a:t>
            </a:r>
            <a:r>
              <a:rPr lang="en-US" altLang="zh-CN" sz="1600" dirty="0">
                <a:latin typeface="Arial"/>
                <a:cs typeface="Arial"/>
              </a:rPr>
              <a:t>manifold living on an Euclidean 3D world.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1A7B38-620C-4F91-A27C-6AE44AACF5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913" y="4171424"/>
            <a:ext cx="2083537" cy="177862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5A6746-5C62-47D6-9DBC-5846A2F7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62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Multiscale Community Structure in a Graph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4801"/>
            <a:ext cx="10515600" cy="9905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All representations are correct but modularity optimization favors one.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Need to further incorporate a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here.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9A3BB-693C-4CE7-9F10-20C46F6D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97" y="1337734"/>
            <a:ext cx="5633470" cy="381972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A09C7D-A7A4-45C4-97F1-C49E049A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11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9229"/>
            <a:ext cx="9144000" cy="333413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Stochastic Block Models and Optimal Algorithms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665C41-26B7-4017-BAB3-C678B780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47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Stochastic Block Model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293100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Generative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models for graphs with community structures were also proposed.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best known example is the stochastic block model (SBM):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vertices,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blocks,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=1,2,…,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Vertex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assigned to block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given a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Connect vertex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vertex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SBM is not good at explaining real-life networks.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However, it offers an excellent testbed and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benchmark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ideas and algorithms, as we know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ground truth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communities.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293100" cy="5341405"/>
              </a:xfrm>
              <a:blipFill>
                <a:blip r:embed="rId3"/>
                <a:stretch>
                  <a:fillRect l="-515" t="-114" r="-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C2E9A3C-92B2-43CC-8ED4-B05E7FE5B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079" y="3139610"/>
            <a:ext cx="161948" cy="12384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3D0761F-A5F2-457F-997A-46F43E2B8651}"/>
              </a:ext>
            </a:extLst>
          </p:cNvPr>
          <p:cNvGrpSpPr/>
          <p:nvPr/>
        </p:nvGrpSpPr>
        <p:grpSpPr>
          <a:xfrm>
            <a:off x="9002079" y="1714808"/>
            <a:ext cx="2351721" cy="2447083"/>
            <a:chOff x="9002079" y="1865810"/>
            <a:chExt cx="2351721" cy="244708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60B297E-8393-4FC0-B048-65F3ADF2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2079" y="2090169"/>
              <a:ext cx="2351721" cy="2222724"/>
            </a:xfrm>
            <a:prstGeom prst="rect">
              <a:avLst/>
            </a:prstGeom>
          </p:spPr>
        </p:pic>
        <p:pic>
          <p:nvPicPr>
            <p:cNvPr id="8" name="图片 7" descr="\documentclass{article}&#10;\usepackage{amsmath}&#10;\usepackage{amsfonts}&#10;\usepackage{amssymb}&#10;\usepackage{xcolor}&#10;\usepackage{setspace}&#10;\pagestyle{empty}&#10;\begin{document}&#10;&#10;\begin{align*}&#10;p_{ab}&#10;\end{align*}&#10;&#10;\end{document}" title="IguanaTex Bitmap Display">
              <a:extLst>
                <a:ext uri="{FF2B5EF4-FFF2-40B4-BE49-F238E27FC236}">
                  <a16:creationId xmlns:a16="http://schemas.microsoft.com/office/drawing/2014/main" id="{44990A55-A0AC-4A4B-B9F0-29280943A3C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174" y="1865810"/>
              <a:ext cx="297600" cy="144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5BB8765-7519-4229-A411-65D0CDAE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2079" y="3263452"/>
              <a:ext cx="129221" cy="10522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DB06B08-EA37-464F-812D-1CD723FBD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2079" y="2090169"/>
              <a:ext cx="129221" cy="105223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C27300-2426-4D0D-A766-67C4D777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90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Stochastic Block Model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419"/>
                <a:ext cx="10515600" cy="27661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the symmetric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=1/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𝑎𝑏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8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in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if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8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out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if</m:t>
                            </m:r>
                            <m: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Community structure exists and detectable if: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in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out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some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threshold</m:t>
                    </m:r>
                  </m:oMath>
                </a14:m>
                <a:endParaRPr lang="en-US" altLang="zh-CN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Easy case: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in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in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func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out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out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func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⇒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sufficient observations of edges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Difficult case (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sparse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regime):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in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in</m:t>
                            </m:r>
                          </m:sub>
                        </m:sSub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out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sparse regime is challenging for most algorithms.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419"/>
                <a:ext cx="10515600" cy="2766172"/>
              </a:xfrm>
              <a:blipFill>
                <a:blip r:embed="rId3"/>
                <a:stretch>
                  <a:fillRect l="-406" b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p_{ab}&#10;\end{align*}&#10;&#10;\end{document}" title="IguanaTex Bitmap Display">
            <a:extLst>
              <a:ext uri="{FF2B5EF4-FFF2-40B4-BE49-F238E27FC236}">
                <a16:creationId xmlns:a16="http://schemas.microsoft.com/office/drawing/2014/main" id="{4C44559D-484F-C740-2E42-5D3E94DEF8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49" y="977600"/>
            <a:ext cx="264160" cy="14224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5E389A-7658-42DA-B65A-487BE9CEB3D2}"/>
              </a:ext>
            </a:extLst>
          </p:cNvPr>
          <p:cNvGrpSpPr/>
          <p:nvPr/>
        </p:nvGrpSpPr>
        <p:grpSpPr>
          <a:xfrm>
            <a:off x="9043565" y="1222834"/>
            <a:ext cx="1911710" cy="973632"/>
            <a:chOff x="9758680" y="1528359"/>
            <a:chExt cx="1914833" cy="97522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60B297E-8393-4FC0-B048-65F3ADF2D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041" b="47214"/>
            <a:stretch/>
          </p:blipFill>
          <p:spPr>
            <a:xfrm>
              <a:off x="9758680" y="1528359"/>
              <a:ext cx="1914833" cy="97522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767CA5C-234A-4801-BB04-C929A99E6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8680" y="1528359"/>
              <a:ext cx="123842" cy="82765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C782437-F3DD-47D6-BA2E-4B21AF8AE3B3}"/>
              </a:ext>
            </a:extLst>
          </p:cNvPr>
          <p:cNvSpPr txBox="1"/>
          <p:nvPr/>
        </p:nvSpPr>
        <p:spPr>
          <a:xfrm>
            <a:off x="1239803" y="4088194"/>
            <a:ext cx="3206362" cy="1844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Second largest eigenvector of the adjacency matrix.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 the sparse regime, the randomness of the graph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washes out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signal of the eigenvector.</a:t>
            </a:r>
            <a:endParaRPr lang="zh-CN" altLang="en-US" sz="16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AAEE15F-B5ED-4066-8F33-F55EFF87F2E9}"/>
              </a:ext>
            </a:extLst>
          </p:cNvPr>
          <p:cNvGrpSpPr/>
          <p:nvPr/>
        </p:nvGrpSpPr>
        <p:grpSpPr>
          <a:xfrm>
            <a:off x="4612177" y="3878888"/>
            <a:ext cx="6261600" cy="2629989"/>
            <a:chOff x="4612177" y="3878888"/>
            <a:chExt cx="6261600" cy="2629989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69F1752-490E-4D01-B22F-F0B7E2708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177" y="3878888"/>
              <a:ext cx="6261600" cy="2262965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9A3DFA9-B3FC-4C2E-A17F-BD16B5E86EE2}"/>
                </a:ext>
              </a:extLst>
            </p:cNvPr>
            <p:cNvSpPr txBox="1"/>
            <p:nvPr/>
          </p:nvSpPr>
          <p:spPr>
            <a:xfrm>
              <a:off x="5780273" y="6141853"/>
              <a:ext cx="894567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Difficult</a:t>
              </a:r>
              <a:endParaRPr lang="zh-CN" altLang="en-US" sz="16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8F67B6E-359C-4A74-827E-DDCF5B5B8168}"/>
                </a:ext>
              </a:extLst>
            </p:cNvPr>
            <p:cNvSpPr txBox="1"/>
            <p:nvPr/>
          </p:nvSpPr>
          <p:spPr>
            <a:xfrm>
              <a:off x="9105746" y="6141853"/>
              <a:ext cx="640532" cy="367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Easy</a:t>
              </a:r>
              <a:endParaRPr lang="zh-CN" altLang="en-US" sz="1600" dirty="0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E9C15C-8721-4C6F-ABA8-1D004750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4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Stochastic Block Model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8418"/>
                <a:ext cx="9812867" cy="250371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has been a resurge of research interests in SBM since 2011, due to some theoretical discoveries in the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sparse regime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in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in</m:t>
                            </m:r>
                          </m:sub>
                        </m:sSub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out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 [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Decelle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PRL2011]</a:t>
                </a:r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limit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→∞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exists a sharp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phase transition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determining the detectability of communities in SBM.</a:t>
                </a:r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Communities detectable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in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out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in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out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Traditional spectral cluster fails even above the detectable threshold…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8418"/>
                <a:ext cx="9812867" cy="2503715"/>
              </a:xfrm>
              <a:blipFill>
                <a:blip r:embed="rId2"/>
                <a:stretch>
                  <a:fillRect l="-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2EAFEA2-6A3C-496A-BBC9-14E1DD48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2" y="3606766"/>
            <a:ext cx="7588911" cy="281096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80ABCB-76FE-48F7-881E-BABF6A8A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6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Redemption for Clustering (optional)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34140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Q: is there an algorithm reaching the theoretical limit of SBM?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answer is yes (provided that the graph is really generated from SBM), using the algorithms from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graphical models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Interestingly, it also leads to a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spectral clustering algorithm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some sophisticated matrix.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View SBM as a probabilistic graphical model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(Unknow) parameters: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𝑎𝑏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(remind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𝑎𝑏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𝑎𝑏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task is to infer the community membership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1,2,…,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based on an observed graph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endParaRPr lang="en-US" altLang="zh-CN" sz="1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Run expectation-maximization on this model: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E-step: use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belief propagation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compute the marginal of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M-step: learn the parameters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341406"/>
              </a:xfrm>
              <a:blipFill>
                <a:blip r:embed="rId3"/>
                <a:stretch>
                  <a:fillRect l="-406" t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P(\boldsymbol{s} \mid G, \theta)=\frac{1}{Z(G, \theta)} \prod_{i=1}^{N} n_{s_{i}} \prod_{i &lt; j}\left( c_{s_{i}s_{j}} \right)^{A_{i j}}\left(1-\frac{c_{s_{i} s_{j}}}{N}\right)^{1-A_{i j}}&#10;\end{align*}&#10;&#10;\end{document}" title="IguanaTex Bitmap Display">
            <a:extLst>
              <a:ext uri="{FF2B5EF4-FFF2-40B4-BE49-F238E27FC236}">
                <a16:creationId xmlns:a16="http://schemas.microsoft.com/office/drawing/2014/main" id="{BA83C525-24F4-650E-E459-7D6E73ECE7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2" y="4313237"/>
            <a:ext cx="5829299" cy="70866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4861F9-C31E-4197-ACE0-C04962E6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84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Belief Propagation – Pairwise Interactions (v1)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A61733C-03C3-2AB8-C647-D03CDDBF7537}"/>
              </a:ext>
            </a:extLst>
          </p:cNvPr>
          <p:cNvGrpSpPr/>
          <p:nvPr/>
        </p:nvGrpSpPr>
        <p:grpSpPr>
          <a:xfrm>
            <a:off x="8702249" y="1552732"/>
            <a:ext cx="2625271" cy="1753929"/>
            <a:chOff x="8702249" y="1552732"/>
            <a:chExt cx="2625271" cy="1753929"/>
          </a:xfrm>
        </p:grpSpPr>
        <p:sp>
          <p:nvSpPr>
            <p:cNvPr id="27" name="Rectangle 15 1 2 1">
              <a:extLst>
                <a:ext uri="{FF2B5EF4-FFF2-40B4-BE49-F238E27FC236}">
                  <a16:creationId xmlns:a16="http://schemas.microsoft.com/office/drawing/2014/main" id="{7E3FE532-330B-4CFD-8DC7-FD6015A2647F}"/>
                </a:ext>
              </a:extLst>
            </p:cNvPr>
            <p:cNvSpPr/>
            <p:nvPr/>
          </p:nvSpPr>
          <p:spPr>
            <a:xfrm>
              <a:off x="9682061" y="2270449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247F06C-02A3-4634-BB18-B37FBFA36E32}"/>
                </a:ext>
              </a:extLst>
            </p:cNvPr>
            <p:cNvSpPr/>
            <p:nvPr/>
          </p:nvSpPr>
          <p:spPr>
            <a:xfrm>
              <a:off x="8702249" y="2270449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F62A0BE-E3A2-481C-A060-D5001EC6969F}"/>
                </a:ext>
              </a:extLst>
            </p:cNvPr>
            <p:cNvSpPr/>
            <p:nvPr/>
          </p:nvSpPr>
          <p:spPr>
            <a:xfrm>
              <a:off x="8874300" y="1578340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5D373F7-E0C8-4401-9A2F-C0B35C2C5751}"/>
                </a:ext>
              </a:extLst>
            </p:cNvPr>
            <p:cNvSpPr/>
            <p:nvPr/>
          </p:nvSpPr>
          <p:spPr>
            <a:xfrm>
              <a:off x="8874300" y="2962559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06840B4-1784-46F0-8854-7F297E032AB9}"/>
                </a:ext>
              </a:extLst>
            </p:cNvPr>
            <p:cNvSpPr/>
            <p:nvPr/>
          </p:nvSpPr>
          <p:spPr>
            <a:xfrm>
              <a:off x="10661873" y="2270448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FBD4B2C-92B8-4CB1-AC40-ABE5ED8E8BEC}"/>
                </a:ext>
              </a:extLst>
            </p:cNvPr>
            <p:cNvCxnSpPr>
              <a:cxnSpLocks/>
              <a:stCxn id="30" idx="5"/>
            </p:cNvCxnSpPr>
            <p:nvPr/>
          </p:nvCxnSpPr>
          <p:spPr>
            <a:xfrm>
              <a:off x="9168009" y="1872050"/>
              <a:ext cx="514051" cy="3983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042B96E-D085-49C0-BB58-FCE20A66ACCA}"/>
                </a:ext>
              </a:extLst>
            </p:cNvPr>
            <p:cNvCxnSpPr>
              <a:cxnSpLocks/>
              <a:stCxn id="29" idx="6"/>
              <a:endCxn id="27" idx="1"/>
            </p:cNvCxnSpPr>
            <p:nvPr/>
          </p:nvCxnSpPr>
          <p:spPr>
            <a:xfrm flipV="1">
              <a:off x="9046351" y="2442500"/>
              <a:ext cx="63571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6BFE6AA-0B83-4FF2-8850-B3E47C670B63}"/>
                </a:ext>
              </a:extLst>
            </p:cNvPr>
            <p:cNvCxnSpPr>
              <a:cxnSpLocks/>
              <a:stCxn id="31" idx="7"/>
            </p:cNvCxnSpPr>
            <p:nvPr/>
          </p:nvCxnSpPr>
          <p:spPr>
            <a:xfrm flipV="1">
              <a:off x="9168009" y="2614550"/>
              <a:ext cx="514051" cy="3984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078134E-9AC6-490C-BCDE-AC6D31364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6163" y="2442499"/>
              <a:ext cx="63571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D1375B01-9F79-4634-A1DA-8AEABA3F7C86}"/>
                </a:ext>
              </a:extLst>
            </p:cNvPr>
            <p:cNvCxnSpPr>
              <a:cxnSpLocks/>
            </p:cNvCxnSpPr>
            <p:nvPr/>
          </p:nvCxnSpPr>
          <p:spPr>
            <a:xfrm>
              <a:off x="9289015" y="1756130"/>
              <a:ext cx="435252" cy="35176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ADD3059-01D8-46D3-A0A8-B1E1393776B2}"/>
                </a:ext>
              </a:extLst>
            </p:cNvPr>
            <p:cNvCxnSpPr>
              <a:cxnSpLocks/>
            </p:cNvCxnSpPr>
            <p:nvPr/>
          </p:nvCxnSpPr>
          <p:spPr>
            <a:xfrm>
              <a:off x="9112112" y="2317085"/>
              <a:ext cx="4657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40412FA-BDD5-4AB3-8D92-F9EB01B21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0061" y="2557456"/>
              <a:ext cx="420342" cy="3024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9D1503F7-7B2E-59C0-CE16-0A673F410A3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313" y="1652334"/>
              <a:ext cx="91440" cy="205740"/>
            </a:xfrm>
            <a:prstGeom prst="rect">
              <a:avLst/>
            </a:prstGeom>
          </p:spPr>
        </p:pic>
        <p:pic>
          <p:nvPicPr>
            <p:cNvPr id="11" name="图片 10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67C970F7-959C-2A5C-0157-D5D567185F8C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312" y="2391070"/>
              <a:ext cx="114300" cy="114300"/>
            </a:xfrm>
            <a:prstGeom prst="rect">
              <a:avLst/>
            </a:prstGeom>
          </p:spPr>
        </p:pic>
        <p:pic>
          <p:nvPicPr>
            <p:cNvPr id="16" name="图片 15" descr="\documentclass{article}&#10;\usepackage{amsmath}&#10;\usepackage{amsfonts}&#10;\usepackage{xcolor}&#10;\pagestyle{empty}&#10;\begin{document}&#10;&#10;\begin{align*}&#10;i&#10;\end{align*}&#10;&#10;\end{document}" title="IguanaTex Bitmap Display">
              <a:extLst>
                <a:ext uri="{FF2B5EF4-FFF2-40B4-BE49-F238E27FC236}">
                  <a16:creationId xmlns:a16="http://schemas.microsoft.com/office/drawing/2014/main" id="{01776F75-53A0-2584-D418-BEBC6FB95C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067" y="2366384"/>
              <a:ext cx="68580" cy="160019"/>
            </a:xfrm>
            <a:prstGeom prst="rect">
              <a:avLst/>
            </a:prstGeom>
          </p:spPr>
        </p:pic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B07DFB1B-27DC-4FD5-B74B-1D063BF4F5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212" y="2232418"/>
              <a:ext cx="465761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图片 20" descr="\documentclass{article}&#10;\usepackage{amsmath}&#10;\usepackage{amsfonts}&#10;\usepackage{xcolor}&#10;\pagestyle{empty}&#10;\begin{document}&#10;&#10;\begin{align*}&#10;{ \color{blue} \tilde{\mu}_{a \rightarrow i}\left(x_{i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68901667-B446-A475-E577-8851C05B476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5981" y="1905725"/>
              <a:ext cx="891539" cy="228601"/>
            </a:xfrm>
            <a:prstGeom prst="rect">
              <a:avLst/>
            </a:prstGeom>
          </p:spPr>
        </p:pic>
        <p:pic>
          <p:nvPicPr>
            <p:cNvPr id="25" name="图片 24" descr="\documentclass{article}&#10;\usepackage{amsmath}&#10;\usepackage{amsfonts}&#10;\usepackage{xcolor}&#10;\pagestyle{empty}&#10;\begin{document}&#10;&#10;\begin{align*}&#10;{\color{red} \mu_{j \rightarrow a}\left(x_{j}\right)}&#10;\end{align*}&#10;&#10;\end{document}" title="IguanaTex Bitmap Display">
              <a:extLst>
                <a:ext uri="{FF2B5EF4-FFF2-40B4-BE49-F238E27FC236}">
                  <a16:creationId xmlns:a16="http://schemas.microsoft.com/office/drawing/2014/main" id="{7726A63B-F68B-5F36-E275-55DEFCEF6BE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264" y="1552732"/>
              <a:ext cx="937260" cy="251460"/>
            </a:xfrm>
            <a:prstGeom prst="rect">
              <a:avLst/>
            </a:prstGeom>
          </p:spPr>
        </p:pic>
      </p:grpSp>
      <p:pic>
        <p:nvPicPr>
          <p:cNvPr id="48" name="图片 47" descr="\documentclass{article}&#10;\usepackage{amsmath}&#10;\usepackage{amsfonts}&#10;\usepackage{xcolor}&#10;\usepackage{setspace}&#10;\pagestyle{empty}&#10;\begin{document}&#10;&#10;\begin{spacing}{1.25}&#10;\begin{align*}&#10;&amp; \text{BP for GM with pairwised potentials} \quad p(\boldsymbol{x}) = \frac{1}{Z} \prod_{i \in V} \phi_i (x_i) \prod_{(i,j)\in E} \psi_{ij} (x_i, x_j) \; : \\&#10;&amp; \bullet \text{ variable} \to \text{variable:} \quad { \color{blue} m_{j \rightarrow i}\left(x_{i}\right) } \propto \sum_{x_j} \phi_i(x_i) \psi_{ij}(x_i, x_j) \prod_{k \in \partial j \backslash i} m_{k \rightarrow j}\left(x_{j}\right) \\&#10;&amp; \bullet \text{ marginal:} \quad m\left(x_{i}\right) = \frac{1}{Z_i} \phi_i(x_i) \prod_{j \in \partial i} { \color{blue} m_{j \rightarrow i}\left(x_{i}\right) }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CC1C1287-9593-A767-113D-D03C03D095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81" y="4574565"/>
            <a:ext cx="6929121" cy="1808478"/>
          </a:xfrm>
          <a:prstGeom prst="rect">
            <a:avLst/>
          </a:prstGeom>
        </p:spPr>
      </p:pic>
      <p:grpSp>
        <p:nvGrpSpPr>
          <p:cNvPr id="81" name="组合 80">
            <a:extLst>
              <a:ext uri="{FF2B5EF4-FFF2-40B4-BE49-F238E27FC236}">
                <a16:creationId xmlns:a16="http://schemas.microsoft.com/office/drawing/2014/main" id="{3A36AFF4-E8FD-9271-CFC4-4E86E1D301DB}"/>
              </a:ext>
            </a:extLst>
          </p:cNvPr>
          <p:cNvGrpSpPr/>
          <p:nvPr/>
        </p:nvGrpSpPr>
        <p:grpSpPr>
          <a:xfrm>
            <a:off x="8701805" y="4619949"/>
            <a:ext cx="2670991" cy="1753929"/>
            <a:chOff x="8701805" y="4619949"/>
            <a:chExt cx="2670991" cy="1753929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BE9C4A5-097E-4152-A179-4FD2428E408E}"/>
                </a:ext>
              </a:extLst>
            </p:cNvPr>
            <p:cNvSpPr/>
            <p:nvPr/>
          </p:nvSpPr>
          <p:spPr>
            <a:xfrm>
              <a:off x="8701805" y="5337666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A40DE0ED-07DA-49EB-BF26-64BE5C2348B5}"/>
                </a:ext>
              </a:extLst>
            </p:cNvPr>
            <p:cNvSpPr/>
            <p:nvPr/>
          </p:nvSpPr>
          <p:spPr>
            <a:xfrm>
              <a:off x="8873856" y="4645557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83EA2A3-4E22-481A-9442-E04DF344F331}"/>
                </a:ext>
              </a:extLst>
            </p:cNvPr>
            <p:cNvSpPr/>
            <p:nvPr/>
          </p:nvSpPr>
          <p:spPr>
            <a:xfrm>
              <a:off x="8873856" y="6029776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45A6FD4-D71F-4D94-86E5-1E1168DDBEB6}"/>
                </a:ext>
              </a:extLst>
            </p:cNvPr>
            <p:cNvSpPr/>
            <p:nvPr/>
          </p:nvSpPr>
          <p:spPr>
            <a:xfrm>
              <a:off x="10661429" y="5337665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81E0664E-1269-43D4-A6B7-BAA9C941419B}"/>
                </a:ext>
              </a:extLst>
            </p:cNvPr>
            <p:cNvCxnSpPr>
              <a:cxnSpLocks/>
              <a:stCxn id="67" idx="5"/>
              <a:endCxn id="87" idx="1"/>
            </p:cNvCxnSpPr>
            <p:nvPr/>
          </p:nvCxnSpPr>
          <p:spPr>
            <a:xfrm>
              <a:off x="9167565" y="4939266"/>
              <a:ext cx="561699" cy="4487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A21CF40-7318-4176-A9D5-B38EE44CEDC8}"/>
                </a:ext>
              </a:extLst>
            </p:cNvPr>
            <p:cNvCxnSpPr>
              <a:cxnSpLocks/>
              <a:stCxn id="66" idx="6"/>
              <a:endCxn id="87" idx="2"/>
            </p:cNvCxnSpPr>
            <p:nvPr/>
          </p:nvCxnSpPr>
          <p:spPr>
            <a:xfrm flipV="1">
              <a:off x="9045907" y="5509716"/>
              <a:ext cx="63296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8338411-69D2-4FD7-97C0-18D3D18FFFEA}"/>
                </a:ext>
              </a:extLst>
            </p:cNvPr>
            <p:cNvCxnSpPr>
              <a:cxnSpLocks/>
              <a:stCxn id="68" idx="7"/>
              <a:endCxn id="87" idx="3"/>
            </p:cNvCxnSpPr>
            <p:nvPr/>
          </p:nvCxnSpPr>
          <p:spPr>
            <a:xfrm flipV="1">
              <a:off x="9167565" y="5631374"/>
              <a:ext cx="561699" cy="4487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4B064A6-59BC-4042-B83E-4E9A0095682E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>
              <a:off x="10022973" y="5509716"/>
              <a:ext cx="63845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20280795-EEE5-4705-A648-68A09046D32A}"/>
                </a:ext>
              </a:extLst>
            </p:cNvPr>
            <p:cNvCxnSpPr>
              <a:cxnSpLocks/>
            </p:cNvCxnSpPr>
            <p:nvPr/>
          </p:nvCxnSpPr>
          <p:spPr>
            <a:xfrm>
              <a:off x="9288571" y="4823347"/>
              <a:ext cx="435252" cy="351767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3C57063F-2CED-4EB9-81C0-921AE46596EC}"/>
                </a:ext>
              </a:extLst>
            </p:cNvPr>
            <p:cNvCxnSpPr>
              <a:cxnSpLocks/>
            </p:cNvCxnSpPr>
            <p:nvPr/>
          </p:nvCxnSpPr>
          <p:spPr>
            <a:xfrm>
              <a:off x="9111668" y="5384302"/>
              <a:ext cx="465761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452191A8-9392-4253-B237-A76C4197E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9617" y="5624673"/>
              <a:ext cx="420342" cy="302459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图片 50" descr="\documentclass{article}&#10;\usepackage{amsmath}&#10;\usepackage{amsfonts}&#10;\usepackage{xcolor}&#10;\pagestyle{empty}&#10;\begin{document}&#10;&#10;\begin{align*}&#10;k&#10;\end{align*}&#10;&#10;\end{document}" title="IguanaTex Bitmap Display">
              <a:extLst>
                <a:ext uri="{FF2B5EF4-FFF2-40B4-BE49-F238E27FC236}">
                  <a16:creationId xmlns:a16="http://schemas.microsoft.com/office/drawing/2014/main" id="{2F409730-23E1-4483-AE4F-E12AA147DD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3792" y="4737378"/>
              <a:ext cx="114300" cy="160020"/>
            </a:xfrm>
            <a:prstGeom prst="rect">
              <a:avLst/>
            </a:prstGeom>
          </p:spPr>
        </p:pic>
        <p:pic>
          <p:nvPicPr>
            <p:cNvPr id="55" name="图片 54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370B86F0-9D0F-9B05-AF3A-22C90C464CF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592" y="5424401"/>
              <a:ext cx="91440" cy="205740"/>
            </a:xfrm>
            <a:prstGeom prst="rect">
              <a:avLst/>
            </a:prstGeom>
          </p:spPr>
        </p:pic>
        <p:pic>
          <p:nvPicPr>
            <p:cNvPr id="59" name="图片 58" descr="\documentclass{article}&#10;\usepackage{amsmath}&#10;\usepackage{amsfonts}&#10;\usepackage{xcolor}&#10;\pagestyle{empty}&#10;\begin{document}&#10;&#10;\begin{align*}&#10;i&#10;\end{align*}&#10;&#10;\end{document}" title="IguanaTex Bitmap Display">
              <a:extLst>
                <a:ext uri="{FF2B5EF4-FFF2-40B4-BE49-F238E27FC236}">
                  <a16:creationId xmlns:a16="http://schemas.microsoft.com/office/drawing/2014/main" id="{0F391F65-2666-69BA-80DA-A4331B2773D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2623" y="5433601"/>
              <a:ext cx="68580" cy="160019"/>
            </a:xfrm>
            <a:prstGeom prst="rect">
              <a:avLst/>
            </a:prstGeom>
          </p:spPr>
        </p:pic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1A2C6835-8DE3-49D0-A36F-664A40B0A7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65768" y="5299635"/>
              <a:ext cx="465761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图片 62" descr="\documentclass{article}&#10;\usepackage{amsmath}&#10;\usepackage{amsfonts}&#10;\usepackage{xcolor}&#10;\pagestyle{empty}&#10;\begin{document}&#10;&#10;\begin{align*}&#10;{ \color{blue} m_{j \rightarrow i}\left(x_{i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037CA619-076E-2CD5-A170-623A92BA57E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5537" y="4972942"/>
              <a:ext cx="937259" cy="251460"/>
            </a:xfrm>
            <a:prstGeom prst="rect">
              <a:avLst/>
            </a:prstGeom>
          </p:spPr>
        </p:pic>
        <p:pic>
          <p:nvPicPr>
            <p:cNvPr id="78" name="图片 77" descr="\documentclass{article}&#10;\usepackage{amsmath}&#10;\usepackage{amsfonts}&#10;\usepackage{xcolor}&#10;\pagestyle{empty}&#10;\begin{document}&#10;&#10;\begin{align*}&#10;{\color{blue} m_{k \rightarrow j}\left(x_{j}\right)}&#10;\end{align*}&#10;&#10;\end{document}" title="IguanaTex Bitmap Display">
              <a:extLst>
                <a:ext uri="{FF2B5EF4-FFF2-40B4-BE49-F238E27FC236}">
                  <a16:creationId xmlns:a16="http://schemas.microsoft.com/office/drawing/2014/main" id="{24968974-5D59-6D6A-7EF9-FAF0AC5DE29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4821" y="4619949"/>
              <a:ext cx="1005840" cy="251460"/>
            </a:xfrm>
            <a:prstGeom prst="rect">
              <a:avLst/>
            </a:prstGeom>
          </p:spPr>
        </p:pic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5104B11-EEC3-4574-9A66-BED946835192}"/>
                </a:ext>
              </a:extLst>
            </p:cNvPr>
            <p:cNvSpPr/>
            <p:nvPr/>
          </p:nvSpPr>
          <p:spPr>
            <a:xfrm>
              <a:off x="9678871" y="5337665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5389AB46-9367-41DA-82FA-AA04EBEB8BA1}"/>
              </a:ext>
            </a:extLst>
          </p:cNvPr>
          <p:cNvCxnSpPr>
            <a:cxnSpLocks/>
          </p:cNvCxnSpPr>
          <p:nvPr/>
        </p:nvCxnSpPr>
        <p:spPr>
          <a:xfrm>
            <a:off x="1498374" y="3845066"/>
            <a:ext cx="0" cy="45296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图片 82" descr="\documentclass{article}&#10;\usepackage{amsmath}&#10;\usepackage{amsfonts}&#10;\usepackage{amssymb}&#10;\usepackage{xcolor}&#10;\usepackage{setspace}&#10;\pagestyle{empty}&#10;\begin{document}&#10;&#10;For GM with pairwised potentials:&#10;&#10;\textbf{Simplification} by {\color{blue}$m_{j\to i}(x_i) = \tilde{\mu}_{a \to i} (x_i)$}, where $a = (j, i)$&#10;&#10;\end{document}" title="IguanaTex Bitmap Display">
            <a:extLst>
              <a:ext uri="{FF2B5EF4-FFF2-40B4-BE49-F238E27FC236}">
                <a16:creationId xmlns:a16="http://schemas.microsoft.com/office/drawing/2014/main" id="{3CD98C48-B354-FC63-4D6B-086262EDF8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69" y="3845066"/>
            <a:ext cx="5715002" cy="5029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7" name="十字形 16">
            <a:extLst>
              <a:ext uri="{FF2B5EF4-FFF2-40B4-BE49-F238E27FC236}">
                <a16:creationId xmlns:a16="http://schemas.microsoft.com/office/drawing/2014/main" id="{0F71BC94-72E8-498C-95A0-CDE0CDD26814}"/>
              </a:ext>
            </a:extLst>
          </p:cNvPr>
          <p:cNvSpPr/>
          <p:nvPr/>
        </p:nvSpPr>
        <p:spPr>
          <a:xfrm rot="18854684">
            <a:off x="8430483" y="2184042"/>
            <a:ext cx="1263484" cy="1263484"/>
          </a:xfrm>
          <a:prstGeom prst="plus">
            <a:avLst>
              <a:gd name="adj" fmla="val 439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9C9936-0BDC-4698-B86D-EAB898CE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88" name="图片 87" descr="\documentclass{article}&#10;\usepackage{amsmath}&#10;\usepackage{amsfonts}&#10;\usepackage{xcolor}&#10;\usepackage{setspace}&#10;\pagestyle{empty}&#10;\begin{document}&#10;&#10;\begin{spacing}{1.25}&#10;\begin{align*}&#10;&amp; \text{BP for factor GM} \quad p(\boldsymbol{x}) = \frac{1}{Z} \prod_{a=1}^{M} \psi_a (\boldsymbol{x}_{\partial a}) \; : \\&#10;&amp; \bullet \text{ factor} \to \text{variable:} \quad { \color{blue} \tilde{\mu}_{a \rightarrow i}\left(x_{i}\right) } \propto \sum_{\{ x_j | j \in \partial a \backslash i \}} \psi_{a}\left( \boldsymbol{x}_{\partial a }\right) \prod_{j \in \partial a \backslash i} \mu_{j \rightarrow a}\left(x_{j}\right) \\&#10;&amp; \bullet \text{ variable} \to \text{factor:} \quad {\color{red} \mu_{j \rightarrow a}\left(x_{j}\right)} \propto \prod_{b \in \partial j \backslash a} \tilde{\mu}_{b \rightarrow j}\left(x_{j}\right) \\&#10;&amp; \bullet \text{ marginal:} \quad p\left(x_{i}\right) = \frac{1}{Z_i} \prod_{a \in \partial i} { \color{blue} \tilde{\mu}_{a \rightarrow i}\left(x_{i}\right) }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7266F8E4-9D98-0255-4919-E93E14269E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79" y="1184213"/>
            <a:ext cx="6197602" cy="241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Belief Propagation – Pairwise Interactions (v2)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79246E3-CC45-F253-F30D-389D0196C2E1}"/>
              </a:ext>
            </a:extLst>
          </p:cNvPr>
          <p:cNvGrpSpPr/>
          <p:nvPr/>
        </p:nvGrpSpPr>
        <p:grpSpPr>
          <a:xfrm>
            <a:off x="8702249" y="1552732"/>
            <a:ext cx="2625271" cy="1753929"/>
            <a:chOff x="8702249" y="1552732"/>
            <a:chExt cx="2625271" cy="1753929"/>
          </a:xfrm>
        </p:grpSpPr>
        <p:sp>
          <p:nvSpPr>
            <p:cNvPr id="27" name="Rectangle 15 1 2 1">
              <a:extLst>
                <a:ext uri="{FF2B5EF4-FFF2-40B4-BE49-F238E27FC236}">
                  <a16:creationId xmlns:a16="http://schemas.microsoft.com/office/drawing/2014/main" id="{7E3FE532-330B-4CFD-8DC7-FD6015A2647F}"/>
                </a:ext>
              </a:extLst>
            </p:cNvPr>
            <p:cNvSpPr/>
            <p:nvPr/>
          </p:nvSpPr>
          <p:spPr>
            <a:xfrm>
              <a:off x="9682061" y="2270449"/>
              <a:ext cx="344102" cy="344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247F06C-02A3-4634-BB18-B37FBFA36E32}"/>
                </a:ext>
              </a:extLst>
            </p:cNvPr>
            <p:cNvSpPr/>
            <p:nvPr/>
          </p:nvSpPr>
          <p:spPr>
            <a:xfrm>
              <a:off x="8702249" y="2270449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F62A0BE-E3A2-481C-A060-D5001EC6969F}"/>
                </a:ext>
              </a:extLst>
            </p:cNvPr>
            <p:cNvSpPr/>
            <p:nvPr/>
          </p:nvSpPr>
          <p:spPr>
            <a:xfrm>
              <a:off x="8874300" y="1578340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5D373F7-E0C8-4401-9A2F-C0B35C2C5751}"/>
                </a:ext>
              </a:extLst>
            </p:cNvPr>
            <p:cNvSpPr/>
            <p:nvPr/>
          </p:nvSpPr>
          <p:spPr>
            <a:xfrm>
              <a:off x="8874300" y="2962559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06840B4-1784-46F0-8854-7F297E032AB9}"/>
                </a:ext>
              </a:extLst>
            </p:cNvPr>
            <p:cNvSpPr/>
            <p:nvPr/>
          </p:nvSpPr>
          <p:spPr>
            <a:xfrm>
              <a:off x="10661873" y="2270448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FBD4B2C-92B8-4CB1-AC40-ABE5ED8E8BEC}"/>
                </a:ext>
              </a:extLst>
            </p:cNvPr>
            <p:cNvCxnSpPr>
              <a:cxnSpLocks/>
              <a:stCxn id="30" idx="5"/>
            </p:cNvCxnSpPr>
            <p:nvPr/>
          </p:nvCxnSpPr>
          <p:spPr>
            <a:xfrm>
              <a:off x="9168009" y="1872050"/>
              <a:ext cx="514051" cy="3983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042B96E-D085-49C0-BB58-FCE20A66ACCA}"/>
                </a:ext>
              </a:extLst>
            </p:cNvPr>
            <p:cNvCxnSpPr>
              <a:cxnSpLocks/>
              <a:stCxn id="29" idx="6"/>
              <a:endCxn id="27" idx="1"/>
            </p:cNvCxnSpPr>
            <p:nvPr/>
          </p:nvCxnSpPr>
          <p:spPr>
            <a:xfrm flipV="1">
              <a:off x="9046351" y="2442500"/>
              <a:ext cx="63571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6BFE6AA-0B83-4FF2-8850-B3E47C670B63}"/>
                </a:ext>
              </a:extLst>
            </p:cNvPr>
            <p:cNvCxnSpPr>
              <a:cxnSpLocks/>
              <a:stCxn id="31" idx="7"/>
            </p:cNvCxnSpPr>
            <p:nvPr/>
          </p:nvCxnSpPr>
          <p:spPr>
            <a:xfrm flipV="1">
              <a:off x="9168009" y="2614550"/>
              <a:ext cx="514051" cy="3984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078134E-9AC6-490C-BCDE-AC6D31364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6163" y="2442499"/>
              <a:ext cx="63571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D1375B01-9F79-4634-A1DA-8AEABA3F7C86}"/>
                </a:ext>
              </a:extLst>
            </p:cNvPr>
            <p:cNvCxnSpPr>
              <a:cxnSpLocks/>
            </p:cNvCxnSpPr>
            <p:nvPr/>
          </p:nvCxnSpPr>
          <p:spPr>
            <a:xfrm>
              <a:off x="9289015" y="1756130"/>
              <a:ext cx="435252" cy="35176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ADD3059-01D8-46D3-A0A8-B1E1393776B2}"/>
                </a:ext>
              </a:extLst>
            </p:cNvPr>
            <p:cNvCxnSpPr>
              <a:cxnSpLocks/>
            </p:cNvCxnSpPr>
            <p:nvPr/>
          </p:nvCxnSpPr>
          <p:spPr>
            <a:xfrm>
              <a:off x="9112112" y="2317085"/>
              <a:ext cx="4657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40412FA-BDD5-4AB3-8D92-F9EB01B21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0061" y="2557456"/>
              <a:ext cx="420342" cy="3024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8D095B59-A160-CDBE-5EBD-87747052E58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313" y="1652334"/>
              <a:ext cx="91440" cy="205740"/>
            </a:xfrm>
            <a:prstGeom prst="rect">
              <a:avLst/>
            </a:prstGeom>
          </p:spPr>
        </p:pic>
        <p:pic>
          <p:nvPicPr>
            <p:cNvPr id="10" name="图片 9" descr="\documentclass{article}&#10;\usepackage{amsmath}&#10;\usepackage{amsfonts}&#10;\usepackage{xcolor}&#10;\pagestyle{empty}&#10;\begin{document}&#10;&#10;\begin{align*}&#10;a&#10;\end{align*}&#10;&#10;\end{document}" title="IguanaTex Bitmap Display">
              <a:extLst>
                <a:ext uri="{FF2B5EF4-FFF2-40B4-BE49-F238E27FC236}">
                  <a16:creationId xmlns:a16="http://schemas.microsoft.com/office/drawing/2014/main" id="{698E47B2-B2A4-DAFA-A43B-AF39209694B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312" y="2391070"/>
              <a:ext cx="114300" cy="114300"/>
            </a:xfrm>
            <a:prstGeom prst="rect">
              <a:avLst/>
            </a:prstGeom>
          </p:spPr>
        </p:pic>
        <p:pic>
          <p:nvPicPr>
            <p:cNvPr id="15" name="图片 14" descr="\documentclass{article}&#10;\usepackage{amsmath}&#10;\usepackage{amsfonts}&#10;\usepackage{xcolor}&#10;\pagestyle{empty}&#10;\begin{document}&#10;&#10;\begin{align*}&#10;i&#10;\end{align*}&#10;&#10;\end{document}" title="IguanaTex Bitmap Display">
              <a:extLst>
                <a:ext uri="{FF2B5EF4-FFF2-40B4-BE49-F238E27FC236}">
                  <a16:creationId xmlns:a16="http://schemas.microsoft.com/office/drawing/2014/main" id="{57C42C83-9514-C921-95AC-0878601A3E79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067" y="2366384"/>
              <a:ext cx="68580" cy="160019"/>
            </a:xfrm>
            <a:prstGeom prst="rect">
              <a:avLst/>
            </a:prstGeom>
          </p:spPr>
        </p:pic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B07DFB1B-27DC-4FD5-B74B-1D063BF4F5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212" y="2232418"/>
              <a:ext cx="465761" cy="0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图片 20" descr="\documentclass{article}&#10;\usepackage{amsmath}&#10;\usepackage{amsfonts}&#10;\usepackage{xcolor}&#10;\pagestyle{empty}&#10;\begin{document}&#10;&#10;\begin{align*}&#10;{ \color{blue} \tilde{\mu}_{a \rightarrow i}\left(x_{i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601147EC-6A49-FBD6-B8A8-E2F32A942F47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5981" y="1905725"/>
              <a:ext cx="891539" cy="228601"/>
            </a:xfrm>
            <a:prstGeom prst="rect">
              <a:avLst/>
            </a:prstGeom>
          </p:spPr>
        </p:pic>
        <p:pic>
          <p:nvPicPr>
            <p:cNvPr id="25" name="图片 24" descr="\documentclass{article}&#10;\usepackage{amsmath}&#10;\usepackage{amsfonts}&#10;\usepackage{xcolor}&#10;\pagestyle{empty}&#10;\begin{document}&#10;&#10;\begin{align*}&#10;{\color{red} \mu_{j \rightarrow a}\left(x_{j}\right)}&#10;\end{align*}&#10;&#10;\end{document}" title="IguanaTex Bitmap Display">
              <a:extLst>
                <a:ext uri="{FF2B5EF4-FFF2-40B4-BE49-F238E27FC236}">
                  <a16:creationId xmlns:a16="http://schemas.microsoft.com/office/drawing/2014/main" id="{C844EAC2-D1AD-12D0-BF58-042CC559B45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264" y="1552732"/>
              <a:ext cx="937260" cy="251460"/>
            </a:xfrm>
            <a:prstGeom prst="rect">
              <a:avLst/>
            </a:prstGeom>
          </p:spPr>
        </p:pic>
      </p:grpSp>
      <p:pic>
        <p:nvPicPr>
          <p:cNvPr id="47" name="图片 46" descr="\documentclass{article}&#10;\usepackage{amsmath}&#10;\usepackage{amsfonts}&#10;\usepackage{xcolor}&#10;\usepackage{setspace}&#10;\pagestyle{empty}&#10;\begin{document}&#10;&#10;\begin{spacing}{1.25}&#10;\begin{align*}&#10;&amp; \text{BP for GM with pairwised potentials} \quad p(\boldsymbol{x}) = \frac{1}{Z} \prod_{i \in V} \phi_i (x_i) \prod_{(i,j)\in E} \psi_{ij} (x_i, x_j) \; : \\&#10;&amp; \bullet \text{ variable} \to \text{variable:} \quad { \color{red} b_{j \rightarrow i}\left(x_{j}\right) } \propto  \phi_j(x_j) \prod_{k \in \partial j \backslash i} \sum_{x_k} \psi_{kj}(x_k, x_j)  b_{k \rightarrow j}\left(x_{k}\right) \\&#10;&amp; \bullet \text{ marginal:} \quad b\left(x_{i}\right) = \frac{1}{Z_i} \phi_i(x_i) \prod_{j \in \partial i} \sum_{x_j} \psi_{ij}(x_i, x_j) { \color{red} b_{j \rightarrow i}\left(x_{j}\right) }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65E75008-C50C-1145-0ABE-64905CD114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85" y="4574565"/>
            <a:ext cx="6929121" cy="1808477"/>
          </a:xfrm>
          <a:prstGeom prst="rect">
            <a:avLst/>
          </a:prstGeom>
        </p:spPr>
      </p:pic>
      <p:grpSp>
        <p:nvGrpSpPr>
          <p:cNvPr id="84" name="组合 83">
            <a:extLst>
              <a:ext uri="{FF2B5EF4-FFF2-40B4-BE49-F238E27FC236}">
                <a16:creationId xmlns:a16="http://schemas.microsoft.com/office/drawing/2014/main" id="{77DA5824-5363-06FD-F5AC-E791AE8A75A8}"/>
              </a:ext>
            </a:extLst>
          </p:cNvPr>
          <p:cNvGrpSpPr/>
          <p:nvPr/>
        </p:nvGrpSpPr>
        <p:grpSpPr>
          <a:xfrm>
            <a:off x="8702249" y="4621167"/>
            <a:ext cx="2579551" cy="1753929"/>
            <a:chOff x="8702249" y="4621167"/>
            <a:chExt cx="2579551" cy="1753929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BE9C4A5-097E-4152-A179-4FD2428E408E}"/>
                </a:ext>
              </a:extLst>
            </p:cNvPr>
            <p:cNvSpPr/>
            <p:nvPr/>
          </p:nvSpPr>
          <p:spPr>
            <a:xfrm>
              <a:off x="8702249" y="5338884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A40DE0ED-07DA-49EB-BF26-64BE5C2348B5}"/>
                </a:ext>
              </a:extLst>
            </p:cNvPr>
            <p:cNvSpPr/>
            <p:nvPr/>
          </p:nvSpPr>
          <p:spPr>
            <a:xfrm>
              <a:off x="8874300" y="4646775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83EA2A3-4E22-481A-9442-E04DF344F331}"/>
                </a:ext>
              </a:extLst>
            </p:cNvPr>
            <p:cNvSpPr/>
            <p:nvPr/>
          </p:nvSpPr>
          <p:spPr>
            <a:xfrm>
              <a:off x="8874300" y="6030994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45A6FD4-D71F-4D94-86E5-1E1168DDBEB6}"/>
                </a:ext>
              </a:extLst>
            </p:cNvPr>
            <p:cNvSpPr/>
            <p:nvPr/>
          </p:nvSpPr>
          <p:spPr>
            <a:xfrm>
              <a:off x="10661873" y="5338883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81E0664E-1269-43D4-A6B7-BAA9C941419B}"/>
                </a:ext>
              </a:extLst>
            </p:cNvPr>
            <p:cNvCxnSpPr>
              <a:cxnSpLocks/>
              <a:stCxn id="67" idx="5"/>
              <a:endCxn id="87" idx="1"/>
            </p:cNvCxnSpPr>
            <p:nvPr/>
          </p:nvCxnSpPr>
          <p:spPr>
            <a:xfrm>
              <a:off x="9168009" y="4940484"/>
              <a:ext cx="561699" cy="4487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A21CF40-7318-4176-A9D5-B38EE44CEDC8}"/>
                </a:ext>
              </a:extLst>
            </p:cNvPr>
            <p:cNvCxnSpPr>
              <a:cxnSpLocks/>
              <a:stCxn id="66" idx="6"/>
              <a:endCxn id="87" idx="2"/>
            </p:cNvCxnSpPr>
            <p:nvPr/>
          </p:nvCxnSpPr>
          <p:spPr>
            <a:xfrm flipV="1">
              <a:off x="9046351" y="5510934"/>
              <a:ext cx="63296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8338411-69D2-4FD7-97C0-18D3D18FFFEA}"/>
                </a:ext>
              </a:extLst>
            </p:cNvPr>
            <p:cNvCxnSpPr>
              <a:cxnSpLocks/>
              <a:stCxn id="68" idx="7"/>
              <a:endCxn id="87" idx="3"/>
            </p:cNvCxnSpPr>
            <p:nvPr/>
          </p:nvCxnSpPr>
          <p:spPr>
            <a:xfrm flipV="1">
              <a:off x="9168009" y="5632592"/>
              <a:ext cx="561699" cy="4487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4B064A6-59BC-4042-B83E-4E9A0095682E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>
              <a:off x="10023417" y="5510934"/>
              <a:ext cx="63845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20280795-EEE5-4705-A648-68A09046D32A}"/>
                </a:ext>
              </a:extLst>
            </p:cNvPr>
            <p:cNvCxnSpPr>
              <a:cxnSpLocks/>
            </p:cNvCxnSpPr>
            <p:nvPr/>
          </p:nvCxnSpPr>
          <p:spPr>
            <a:xfrm>
              <a:off x="9289015" y="4824565"/>
              <a:ext cx="435252" cy="35176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3C57063F-2CED-4EB9-81C0-921AE46596EC}"/>
                </a:ext>
              </a:extLst>
            </p:cNvPr>
            <p:cNvCxnSpPr>
              <a:cxnSpLocks/>
            </p:cNvCxnSpPr>
            <p:nvPr/>
          </p:nvCxnSpPr>
          <p:spPr>
            <a:xfrm>
              <a:off x="9112112" y="5385520"/>
              <a:ext cx="4657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452191A8-9392-4253-B237-A76C4197E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0061" y="5625891"/>
              <a:ext cx="420342" cy="3024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图片 50" descr="\documentclass{article}&#10;\usepackage{amsmath}&#10;\usepackage{amsfonts}&#10;\usepackage{xcolor}&#10;\pagestyle{empty}&#10;\begin{document}&#10;&#10;\begin{align*}&#10;k&#10;\end{align*}&#10;&#10;\end{document}" title="IguanaTex Bitmap Display">
              <a:extLst>
                <a:ext uri="{FF2B5EF4-FFF2-40B4-BE49-F238E27FC236}">
                  <a16:creationId xmlns:a16="http://schemas.microsoft.com/office/drawing/2014/main" id="{889D29C3-943C-B5A3-F5CE-74DCFBB8DE3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4236" y="4738596"/>
              <a:ext cx="114300" cy="160020"/>
            </a:xfrm>
            <a:prstGeom prst="rect">
              <a:avLst/>
            </a:prstGeom>
          </p:spPr>
        </p:pic>
        <p:pic>
          <p:nvPicPr>
            <p:cNvPr id="56" name="图片 55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7C3A0F07-39F0-D288-AA75-D6F09C27293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8036" y="5425619"/>
              <a:ext cx="91440" cy="205740"/>
            </a:xfrm>
            <a:prstGeom prst="rect">
              <a:avLst/>
            </a:prstGeom>
          </p:spPr>
        </p:pic>
        <p:pic>
          <p:nvPicPr>
            <p:cNvPr id="60" name="图片 59" descr="\documentclass{article}&#10;\usepackage{amsmath}&#10;\usepackage{amsfonts}&#10;\usepackage{xcolor}&#10;\pagestyle{empty}&#10;\begin{document}&#10;&#10;\begin{align*}&#10;i&#10;\end{align*}&#10;&#10;\end{document}" title="IguanaTex Bitmap Display">
              <a:extLst>
                <a:ext uri="{FF2B5EF4-FFF2-40B4-BE49-F238E27FC236}">
                  <a16:creationId xmlns:a16="http://schemas.microsoft.com/office/drawing/2014/main" id="{61C09A6A-E949-04F6-CF6B-B7E94899B7F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067" y="5434819"/>
              <a:ext cx="68580" cy="160019"/>
            </a:xfrm>
            <a:prstGeom prst="rect">
              <a:avLst/>
            </a:prstGeom>
          </p:spPr>
        </p:pic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1A2C6835-8DE3-49D0-A36F-664A40B0A7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212" y="5300853"/>
              <a:ext cx="46576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图片 63" descr="\documentclass{article}&#10;\usepackage{amsmath}&#10;\usepackage{amsfonts}&#10;\usepackage{xcolor}&#10;\pagestyle{empty}&#10;\begin{document}&#10;&#10;\begin{align*}&#10;{ \color{red} b_{j \rightarrow i}\left(x_{j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57966489-C8FF-CFC2-C6BE-8722B2C32EF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5981" y="4974160"/>
              <a:ext cx="845819" cy="251460"/>
            </a:xfrm>
            <a:prstGeom prst="rect">
              <a:avLst/>
            </a:prstGeom>
          </p:spPr>
        </p:pic>
        <p:pic>
          <p:nvPicPr>
            <p:cNvPr id="83" name="图片 82" descr="\documentclass{article}&#10;\usepackage{amsmath}&#10;\usepackage{amsfonts}&#10;\usepackage{xcolor}&#10;\pagestyle{empty}&#10;\begin{document}&#10;&#10;\begin{align*}&#10;{\color{red} b_{k \rightarrow j}\left(x_{k}\right)}&#10;\end{align*}&#10;&#10;\end{document}" title="IguanaTex Bitmap Display">
              <a:extLst>
                <a:ext uri="{FF2B5EF4-FFF2-40B4-BE49-F238E27FC236}">
                  <a16:creationId xmlns:a16="http://schemas.microsoft.com/office/drawing/2014/main" id="{A9100BFA-2B55-31FC-909F-9244A13A833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265" y="4621167"/>
              <a:ext cx="914401" cy="251460"/>
            </a:xfrm>
            <a:prstGeom prst="rect">
              <a:avLst/>
            </a:prstGeom>
          </p:spPr>
        </p:pic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5104B11-EEC3-4574-9A66-BED946835192}"/>
                </a:ext>
              </a:extLst>
            </p:cNvPr>
            <p:cNvSpPr/>
            <p:nvPr/>
          </p:nvSpPr>
          <p:spPr>
            <a:xfrm>
              <a:off x="9679315" y="5338883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5389AB46-9367-41DA-82FA-AA04EBEB8BA1}"/>
              </a:ext>
            </a:extLst>
          </p:cNvPr>
          <p:cNvCxnSpPr>
            <a:cxnSpLocks/>
          </p:cNvCxnSpPr>
          <p:nvPr/>
        </p:nvCxnSpPr>
        <p:spPr>
          <a:xfrm>
            <a:off x="1498374" y="3845066"/>
            <a:ext cx="0" cy="45296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图片 85" descr="\documentclass{article}&#10;\usepackage{amsmath}&#10;\usepackage{amsfonts}&#10;\usepackage{amssymb}&#10;\usepackage{xcolor}&#10;\usepackage{setspace}&#10;\pagestyle{empty}&#10;\begin{document}&#10;&#10;For GM with pairwised potentials:&#10;&#10;\textbf{Simplification} by {\color{red}$b_{j\to i}(x_j) = \mu_{j \to a} (x_j)$}, where $a = (j, i)$&#10;&#10;\end{document}" title="IguanaTex Bitmap Display">
            <a:extLst>
              <a:ext uri="{FF2B5EF4-FFF2-40B4-BE49-F238E27FC236}">
                <a16:creationId xmlns:a16="http://schemas.microsoft.com/office/drawing/2014/main" id="{6190A329-B779-A952-174F-4A9A67AB76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69" y="3845065"/>
            <a:ext cx="5669281" cy="5029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9" name="图片 88" descr="\documentclass{article}&#10;\usepackage{amsmath}&#10;\usepackage{amsfonts}&#10;\usepackage{xcolor}&#10;\usepackage{setspace}&#10;\pagestyle{empty}&#10;\begin{document}&#10;&#10;\begin{spacing}{1.25}&#10;\begin{align*}&#10;&amp; \text{BP for factor GM} \quad p(\boldsymbol{x}) = \frac{1}{Z} \prod_{a=1}^{M} \psi_a (\boldsymbol{x}_{\partial a}) \; : \\&#10;&amp; \bullet \text{ factor} \to \text{variable:} \quad { \color{blue} \tilde{\mu}_{a \rightarrow i}\left(x_{i}\right) } \propto \sum_{\{ x_j | j \in \partial a \backslash i \}} \psi_{a}\left( \boldsymbol{x}_{\partial a }\right) \prod_{j \in \partial a \backslash i} \mu_{j \rightarrow a}\left(x_{j}\right) \\&#10;&amp; \bullet \text{ variable} \to \text{factor:} \quad {\color{red} \mu_{j \rightarrow a}\left(x_{j}\right)} \propto \prod_{b \in \partial j \backslash a} \tilde{\mu}_{b \rightarrow j}\left(x_{j}\right) \\&#10;&amp; \bullet \text{ marginal:} \quad p\left(x_{i}\right) = \frac{1}{Z_i} \prod_{a \in \partial i} { \color{blue} \tilde{\mu}_{a \rightarrow i}\left(x_{i}\right) }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144C67E2-0B2D-F29A-D96A-310E02C55A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79" y="1184213"/>
            <a:ext cx="6197602" cy="2418082"/>
          </a:xfrm>
          <a:prstGeom prst="rect">
            <a:avLst/>
          </a:prstGeom>
        </p:spPr>
      </p:pic>
      <p:sp>
        <p:nvSpPr>
          <p:cNvPr id="81" name="十字形 80">
            <a:extLst>
              <a:ext uri="{FF2B5EF4-FFF2-40B4-BE49-F238E27FC236}">
                <a16:creationId xmlns:a16="http://schemas.microsoft.com/office/drawing/2014/main" id="{4F2835AF-38A2-4C41-941A-341A6A0D4523}"/>
              </a:ext>
            </a:extLst>
          </p:cNvPr>
          <p:cNvSpPr/>
          <p:nvPr/>
        </p:nvSpPr>
        <p:spPr>
          <a:xfrm rot="18854684">
            <a:off x="8430483" y="2184042"/>
            <a:ext cx="1263484" cy="1263484"/>
          </a:xfrm>
          <a:prstGeom prst="plus">
            <a:avLst>
              <a:gd name="adj" fmla="val 439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D5AC6B-22EF-4292-9098-0D431887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614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D9664B8D-2303-4288-BFDA-250F074A2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375" y="3607267"/>
            <a:ext cx="6150862" cy="22783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Redemption for Clustering (optional)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9821333" cy="24557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Belief propagation equations for SBM (E-step):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{\color{red} b_{i \rightarrow j} (s_{i}) } &amp; = \frac{1}{Z^{i \rightarrow j}} n_{s_{i}} \prod_{k \neq i, j}\left[\sum_{s_{k}} c_{s_{i} s_{k}}^{A_{i k}}\left(1-\frac{c_{s_{i} s_{k}}}{N}\right)^{1-A_{i k}} { \color{red} b_{k \rightarrow i}(s_{k}) } \right] \\&#10;&amp; \approx \frac{1}{Z^{i \rightarrow j}} n_{s_{i}} \mathrm{e}^{-h_{s_{i}}} \prod_{k \in \partial i \backslash j}\left[\sum_{s_{k}} c_{s_{i} s_{k}}^{A_{i k}}  b_{k \rightarrow i}(s_{k})  \right] &#10;\end{align*}&#10;&#10;\end{document}" title="IguanaTex Bitmap Display">
            <a:extLst>
              <a:ext uri="{FF2B5EF4-FFF2-40B4-BE49-F238E27FC236}">
                <a16:creationId xmlns:a16="http://schemas.microsoft.com/office/drawing/2014/main" id="{8A147AA4-F0BA-CC41-C3D7-1A206BDB3A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54" y="1602930"/>
            <a:ext cx="6149348" cy="1554479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&amp; N \to \infty \\&#10;&amp; h_{s_i}: \text{ a field depending on } \{ b_k(s_k) \}&#10;\end{align*}&#10;&#10;\end{document}" title="IguanaTex Bitmap Display">
            <a:extLst>
              <a:ext uri="{FF2B5EF4-FFF2-40B4-BE49-F238E27FC236}">
                <a16:creationId xmlns:a16="http://schemas.microsoft.com/office/drawing/2014/main" id="{90528E16-396D-1F29-84E4-B12029604B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570" y="2490633"/>
            <a:ext cx="3474720" cy="5715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64E58CD-DFD3-469A-91A1-3BE348DC38C3}"/>
                  </a:ext>
                </a:extLst>
              </p:cNvPr>
              <p:cNvSpPr txBox="1"/>
              <p:nvPr/>
            </p:nvSpPr>
            <p:spPr>
              <a:xfrm>
                <a:off x="838200" y="3607267"/>
                <a:ext cx="4058175" cy="2172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When converged,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argmax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Solving the EM algorithm with the help of belief propagation gives a superb algorithm for sparse graphs.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Achieves the theoretical limit when the parameters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known (Bayes optimal estimator).</a:t>
                </a: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064E58CD-DFD3-469A-91A1-3BE348DC3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07267"/>
                <a:ext cx="4058175" cy="2172390"/>
              </a:xfrm>
              <a:prstGeom prst="rect">
                <a:avLst/>
              </a:prstGeom>
              <a:blipFill>
                <a:blip r:embed="rId7"/>
                <a:stretch>
                  <a:fillRect l="-602" t="-562" r="-752" b="-2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67984662-FBE4-4469-82C6-00647E9B8C84}"/>
              </a:ext>
            </a:extLst>
          </p:cNvPr>
          <p:cNvSpPr txBox="1"/>
          <p:nvPr/>
        </p:nvSpPr>
        <p:spPr>
          <a:xfrm>
            <a:off x="5576620" y="5885574"/>
            <a:ext cx="5243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[A. </a:t>
            </a:r>
            <a:r>
              <a:rPr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Decelle</a:t>
            </a:r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Krzakala</a:t>
            </a:r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C. Moore, and L. </a:t>
            </a:r>
            <a:r>
              <a:rPr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Zdeborová</a:t>
            </a:r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PRL2011]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8CA60C-0B3B-41AC-99BF-F19D960B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79083C-7D8B-422C-9786-4B6C7D5A2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909" y="1540574"/>
            <a:ext cx="4292600" cy="24882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Redemption for Clustering (optional)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7"/>
                <a:ext cx="10099309" cy="54017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Belief propagation (BP) is good, but it operates on edges of the graph and requires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non-linear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operations.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Further simplification: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linearized BP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BP: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ℳ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Linearization: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ℳ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′(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trivial unstable fixed point of BP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ℳ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′(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related to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non-backtracking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non-backtracking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×2|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matrix, operating on the space of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directed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edges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(Though the underlying graph is undirected, BP needs messages from both directions.)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7"/>
                <a:ext cx="10099309" cy="5401733"/>
              </a:xfrm>
              <a:blipFill>
                <a:blip r:embed="rId5"/>
                <a:stretch>
                  <a:fillRect l="-362" t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D3192E53-FC60-4840-A539-F4E6C78FF216}"/>
              </a:ext>
            </a:extLst>
          </p:cNvPr>
          <p:cNvGrpSpPr/>
          <p:nvPr/>
        </p:nvGrpSpPr>
        <p:grpSpPr>
          <a:xfrm>
            <a:off x="1853952" y="4646992"/>
            <a:ext cx="7522389" cy="818913"/>
            <a:chOff x="1853952" y="4646992"/>
            <a:chExt cx="7522389" cy="8189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5B8399F-54E2-4A28-B946-99029AF7B9EC}"/>
                </a:ext>
              </a:extLst>
            </p:cNvPr>
            <p:cNvGrpSpPr/>
            <p:nvPr/>
          </p:nvGrpSpPr>
          <p:grpSpPr>
            <a:xfrm>
              <a:off x="7742715" y="4646992"/>
              <a:ext cx="1633626" cy="818913"/>
              <a:chOff x="8230292" y="4978376"/>
              <a:chExt cx="1537028" cy="770490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650D868-C953-4EC4-A6A3-3A18E8582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0292" y="4978376"/>
                <a:ext cx="1537028" cy="770490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4F81E8EC-9F94-49CB-AF35-D26ADF95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9365143">
                <a:off x="8519189" y="5507538"/>
                <a:ext cx="258201" cy="129660"/>
              </a:xfrm>
              <a:prstGeom prst="rect">
                <a:avLst/>
              </a:prstGeom>
            </p:spPr>
          </p:pic>
        </p:grpSp>
        <p:pic>
          <p:nvPicPr>
            <p:cNvPr id="6" name="图片 5" descr="\documentclass{article}&#10;\usepackage{amsmath}&#10;\usepackage{amsfonts}&#10;\usepackage{amssymb}&#10;\usepackage{xcolor}&#10;\usepackage{setspace}&#10;\pagestyle{empty}&#10;\begin{document}&#10;&#10;\begin{align*}&#10;B_{k \to l, i \to j} = \delta_{li} (1-\delta_{jk}) = \begin{cases}1 &amp; \text { if } l=i, \text { and } j \neq k, \\ 0 &amp; \text { otherwise } .\end{cases}&#10;\end{align*}&#10;&#10;\end{document}" title="IguanaTex Bitmap Display">
              <a:extLst>
                <a:ext uri="{FF2B5EF4-FFF2-40B4-BE49-F238E27FC236}">
                  <a16:creationId xmlns:a16="http://schemas.microsoft.com/office/drawing/2014/main" id="{288E5A39-4AA4-417E-A3AB-E100E3F3DAE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952" y="4714964"/>
              <a:ext cx="5075656" cy="682971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65DFCE-6CDC-464D-81EA-73FC2E10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57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8928887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There are many pattern recognition tasks on graphs. 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(Probabilistic) graphical models can be useful in many of them, but will not be the main focus of this part.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the first scenario, we will focus on the community detection problem.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the second scenario, we will explore semi-supervised learning using graph-based methods.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 are common to them are some useful notions from spectral and algebraic graph theory, in particular the Laplacian operator of the graph.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It also motivates some important neural network models on graphs.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55D65A-18ED-4B72-B8EE-E4D66F46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8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598A6384-4445-41D0-AAA7-423B2B3C5D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7030" y="4209813"/>
            <a:ext cx="3171997" cy="22830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Redemption for Clustering (optional)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465191" cy="342053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Non-backtracking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non-backtracking nature stems from BP updates.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roughly “predict” the fate of BP.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(They are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correlated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the community structure.)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No. of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informative eigenvalues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≈ No. of blocks !!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465191" cy="3420532"/>
              </a:xfrm>
              <a:blipFill>
                <a:blip r:embed="rId10"/>
                <a:stretch>
                  <a:fillRect l="-648" t="-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B_{k \to l, i \to j} = \delta_{li} (1-\delta_{jk}) = \begin{cases}1 &amp; \text { if } l=i, \text { and } j \neq k, \\ 0 &amp; \text { otherwise } .\end{cases}&#10;\end{align*}&#10;&#10;\end{document}" title="IguanaTex Bitmap Display">
            <a:extLst>
              <a:ext uri="{FF2B5EF4-FFF2-40B4-BE49-F238E27FC236}">
                <a16:creationId xmlns:a16="http://schemas.microsoft.com/office/drawing/2014/main" id="{288E5A39-4AA4-417E-A3AB-E100E3F3DA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12" y="1717821"/>
            <a:ext cx="5075656" cy="68297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E67AC21-BC8D-41AE-8562-BE8EE45619AC}"/>
              </a:ext>
            </a:extLst>
          </p:cNvPr>
          <p:cNvGrpSpPr/>
          <p:nvPr/>
        </p:nvGrpSpPr>
        <p:grpSpPr>
          <a:xfrm>
            <a:off x="9180925" y="2649188"/>
            <a:ext cx="1718154" cy="1167454"/>
            <a:chOff x="8701805" y="4619949"/>
            <a:chExt cx="2581274" cy="1753929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B63F248-7D98-475A-965F-3AD82F70AD59}"/>
                </a:ext>
              </a:extLst>
            </p:cNvPr>
            <p:cNvSpPr/>
            <p:nvPr/>
          </p:nvSpPr>
          <p:spPr>
            <a:xfrm>
              <a:off x="8701805" y="5337666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1D18F90-AED5-4C19-B87C-5E306EA0F751}"/>
                </a:ext>
              </a:extLst>
            </p:cNvPr>
            <p:cNvSpPr/>
            <p:nvPr/>
          </p:nvSpPr>
          <p:spPr>
            <a:xfrm>
              <a:off x="8873856" y="4645557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D9E629F-2CD4-40DB-BE63-B92A3EC3FC7A}"/>
                </a:ext>
              </a:extLst>
            </p:cNvPr>
            <p:cNvSpPr/>
            <p:nvPr/>
          </p:nvSpPr>
          <p:spPr>
            <a:xfrm>
              <a:off x="8873856" y="6029776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42FF933-EF73-482A-BAC6-2E08058C9064}"/>
                </a:ext>
              </a:extLst>
            </p:cNvPr>
            <p:cNvSpPr/>
            <p:nvPr/>
          </p:nvSpPr>
          <p:spPr>
            <a:xfrm>
              <a:off x="10661429" y="5337665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350CCBB-9FF7-4274-BE41-92DA46C9447B}"/>
                </a:ext>
              </a:extLst>
            </p:cNvPr>
            <p:cNvCxnSpPr>
              <a:cxnSpLocks/>
              <a:stCxn id="17" idx="5"/>
              <a:endCxn id="33" idx="1"/>
            </p:cNvCxnSpPr>
            <p:nvPr/>
          </p:nvCxnSpPr>
          <p:spPr>
            <a:xfrm>
              <a:off x="9167565" y="4939266"/>
              <a:ext cx="561699" cy="4487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87BCA1A-DFC1-4B55-92C8-5E9E08380ABA}"/>
                </a:ext>
              </a:extLst>
            </p:cNvPr>
            <p:cNvCxnSpPr>
              <a:cxnSpLocks/>
              <a:stCxn id="16" idx="6"/>
              <a:endCxn id="33" idx="2"/>
            </p:cNvCxnSpPr>
            <p:nvPr/>
          </p:nvCxnSpPr>
          <p:spPr>
            <a:xfrm flipV="1">
              <a:off x="9045907" y="5509716"/>
              <a:ext cx="632964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A670516-BEB7-489A-BE0A-2A553FAE1DA9}"/>
                </a:ext>
              </a:extLst>
            </p:cNvPr>
            <p:cNvCxnSpPr>
              <a:cxnSpLocks/>
              <a:stCxn id="18" idx="7"/>
              <a:endCxn id="33" idx="3"/>
            </p:cNvCxnSpPr>
            <p:nvPr/>
          </p:nvCxnSpPr>
          <p:spPr>
            <a:xfrm flipV="1">
              <a:off x="9167565" y="5631374"/>
              <a:ext cx="561699" cy="4487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33B18F2-BDE2-4E48-B6DE-218BD2A6DFE3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>
              <a:off x="10022973" y="5509716"/>
              <a:ext cx="63845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6FC970C4-DD69-4150-A261-73A642675244}"/>
                </a:ext>
              </a:extLst>
            </p:cNvPr>
            <p:cNvCxnSpPr>
              <a:cxnSpLocks/>
            </p:cNvCxnSpPr>
            <p:nvPr/>
          </p:nvCxnSpPr>
          <p:spPr>
            <a:xfrm>
              <a:off x="9288571" y="4823347"/>
              <a:ext cx="435252" cy="3517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9FA74106-0195-487B-9719-5C86ED6F363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668" y="5384302"/>
              <a:ext cx="46576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47C1639-F9A4-4879-829D-5B027F6F9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9617" y="5624673"/>
              <a:ext cx="420342" cy="3024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片 26" descr="\documentclass{article}&#10;\usepackage{amsmath}&#10;\usepackage{amsfonts}&#10;\usepackage{xcolor}&#10;\pagestyle{empty}&#10;\begin{document}&#10;&#10;\begin{align*}&#10;k&#10;\end{align*}&#10;&#10;\end{document}" title="IguanaTex Bitmap Display">
              <a:extLst>
                <a:ext uri="{FF2B5EF4-FFF2-40B4-BE49-F238E27FC236}">
                  <a16:creationId xmlns:a16="http://schemas.microsoft.com/office/drawing/2014/main" id="{6CD7E373-E405-4AEE-8F02-3D1728AF81B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3792" y="4737378"/>
              <a:ext cx="104229" cy="160457"/>
            </a:xfrm>
            <a:prstGeom prst="rect">
              <a:avLst/>
            </a:prstGeom>
          </p:spPr>
        </p:pic>
        <p:pic>
          <p:nvPicPr>
            <p:cNvPr id="28" name="图片 27" descr="\documentclass{article}&#10;\usepackage{amsmath}&#10;\usepackage{amsfonts}&#10;\usepackage{xcolor}&#10;\pagestyle{empty}&#10;\begin{document}&#10;&#10;\begin{align*}&#10;j&#10;\end{align*}&#10;&#10;\end{document}" title="IguanaTex Bitmap Display">
              <a:extLst>
                <a:ext uri="{FF2B5EF4-FFF2-40B4-BE49-F238E27FC236}">
                  <a16:creationId xmlns:a16="http://schemas.microsoft.com/office/drawing/2014/main" id="{670383E0-4609-42CA-9FCE-A1391ECA600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592" y="5424401"/>
              <a:ext cx="94629" cy="196114"/>
            </a:xfrm>
            <a:prstGeom prst="rect">
              <a:avLst/>
            </a:prstGeom>
          </p:spPr>
        </p:pic>
        <p:pic>
          <p:nvPicPr>
            <p:cNvPr id="29" name="图片 28" descr="\documentclass{article}&#10;\usepackage{amsmath}&#10;\usepackage{amsfonts}&#10;\usepackage{xcolor}&#10;\pagestyle{empty}&#10;\begin{document}&#10;&#10;\begin{align*}&#10;i&#10;\end{align*}&#10;&#10;\end{document}" title="IguanaTex Bitmap Display">
              <a:extLst>
                <a:ext uri="{FF2B5EF4-FFF2-40B4-BE49-F238E27FC236}">
                  <a16:creationId xmlns:a16="http://schemas.microsoft.com/office/drawing/2014/main" id="{EEB7A8AE-13B2-404C-BC9E-49822F817C7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2623" y="5433601"/>
              <a:ext cx="61714" cy="152228"/>
            </a:xfrm>
            <a:prstGeom prst="rect">
              <a:avLst/>
            </a:prstGeom>
          </p:spPr>
        </p:pic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93FBC8D-8FD4-4456-8F70-3395A57E86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65768" y="5299635"/>
              <a:ext cx="46576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30" descr="\documentclass{article}&#10;\usepackage{amsmath}&#10;\usepackage{amsfonts}&#10;\usepackage{xcolor}&#10;\pagestyle{empty}&#10;\begin{document}&#10;&#10;\begin{align*}&#10;{ \color{red} b_{j \rightarrow i}\left(x_{j}\right) } &#10;\end{align*}&#10;&#10;\end{document}" title="IguanaTex Bitmap Display">
              <a:extLst>
                <a:ext uri="{FF2B5EF4-FFF2-40B4-BE49-F238E27FC236}">
                  <a16:creationId xmlns:a16="http://schemas.microsoft.com/office/drawing/2014/main" id="{26A26AF6-4753-4118-8D7C-B87A85E7E39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5537" y="4972942"/>
              <a:ext cx="847542" cy="238629"/>
            </a:xfrm>
            <a:prstGeom prst="rect">
              <a:avLst/>
            </a:prstGeom>
          </p:spPr>
        </p:pic>
        <p:pic>
          <p:nvPicPr>
            <p:cNvPr id="32" name="图片 31" descr="\documentclass{article}&#10;\usepackage{amsmath}&#10;\usepackage{amsfonts}&#10;\usepackage{xcolor}&#10;\pagestyle{empty}&#10;\begin{document}&#10;&#10;\begin{align*}&#10;{\color{red} b_{k \rightarrow j}\left(x_{k}\right)}&#10;\end{align*}&#10;&#10;\end{document}" title="IguanaTex Bitmap Display">
              <a:extLst>
                <a:ext uri="{FF2B5EF4-FFF2-40B4-BE49-F238E27FC236}">
                  <a16:creationId xmlns:a16="http://schemas.microsoft.com/office/drawing/2014/main" id="{77BAD060-6D79-40C5-9C74-BCD02C40CE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4821" y="4619949"/>
              <a:ext cx="899658" cy="238629"/>
            </a:xfrm>
            <a:prstGeom prst="rect">
              <a:avLst/>
            </a:prstGeom>
          </p:spPr>
        </p:pic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9AF6B72-03ED-4486-BA92-3D4747078554}"/>
                </a:ext>
              </a:extLst>
            </p:cNvPr>
            <p:cNvSpPr/>
            <p:nvPr/>
          </p:nvSpPr>
          <p:spPr>
            <a:xfrm>
              <a:off x="9678871" y="5337665"/>
              <a:ext cx="344102" cy="34410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C5F0B2F-99E1-43EE-9CA8-961A6DEE7F92}"/>
              </a:ext>
            </a:extLst>
          </p:cNvPr>
          <p:cNvGrpSpPr/>
          <p:nvPr/>
        </p:nvGrpSpPr>
        <p:grpSpPr>
          <a:xfrm>
            <a:off x="6667965" y="1702448"/>
            <a:ext cx="1633626" cy="818913"/>
            <a:chOff x="8230292" y="4978376"/>
            <a:chExt cx="1537028" cy="77049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135DCE1-DC31-44BC-B97F-F320E89D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30292" y="4978376"/>
              <a:ext cx="1537028" cy="77049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E61257D-1601-451B-A9F0-F225A9004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9365143">
              <a:off x="8519189" y="5507538"/>
              <a:ext cx="258201" cy="12966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0EBD90E-20F2-41FB-87B9-47D07353421B}"/>
                  </a:ext>
                </a:extLst>
              </p:cNvPr>
              <p:cNvSpPr txBox="1"/>
              <p:nvPr/>
            </p:nvSpPr>
            <p:spPr>
              <a:xfrm>
                <a:off x="1091122" y="4673018"/>
                <a:ext cx="5225902" cy="1563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Eigen-spectrum of matrix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 2-block SBM.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Bulk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most eigenvalues lie within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disk of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</m:rad>
                  </m:oMath>
                </a14:m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the complex plane, where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in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out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)/2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Informative eigenvalues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real eigenvalues outside the bulk.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0EBD90E-20F2-41FB-87B9-47D073534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22" y="4673018"/>
                <a:ext cx="5225902" cy="1563120"/>
              </a:xfrm>
              <a:prstGeom prst="rect">
                <a:avLst/>
              </a:prstGeom>
              <a:blipFill>
                <a:blip r:embed="rId19"/>
                <a:stretch>
                  <a:fillRect l="-467" t="-781" b="-3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26BB1-1EA6-45F2-84B2-70D0CF5A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Redemption for Clustering (optional)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895CCD-072B-4BDD-ADCE-FCD54672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5344"/>
            <a:ext cx="8341298" cy="2887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1D06A2B-6029-4142-ACD2-B800A49024B7}"/>
                  </a:ext>
                </a:extLst>
              </p:cNvPr>
              <p:cNvSpPr txBox="1"/>
              <p:nvPr/>
            </p:nvSpPr>
            <p:spPr>
              <a:xfrm>
                <a:off x="838201" y="4346400"/>
                <a:ext cx="9320868" cy="1991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Eigen-spectrum of the non-backtracking matrix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some real networks.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Bulk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The radius of the circle is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estimated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the square root of the largest eigenvalue of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 number of real eigenvalues (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informative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outside the bulk appears to be a good indicator of the number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communities.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“largest” eigenvector of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600" dirty="0"/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gives a centrality measure indicating the “importance” of each node.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remaining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informative eigenvector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correlated with the community structure.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1D06A2B-6029-4142-ACD2-B800A4902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346400"/>
                <a:ext cx="9320868" cy="1991251"/>
              </a:xfrm>
              <a:prstGeom prst="rect">
                <a:avLst/>
              </a:prstGeom>
              <a:blipFill>
                <a:blip r:embed="rId4"/>
                <a:stretch>
                  <a:fillRect l="-392" t="-612" b="-1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7B8660C3-A2BC-4A15-AFE9-848FB05CC4D3}"/>
              </a:ext>
            </a:extLst>
          </p:cNvPr>
          <p:cNvGrpSpPr/>
          <p:nvPr/>
        </p:nvGrpSpPr>
        <p:grpSpPr>
          <a:xfrm>
            <a:off x="8778458" y="3206109"/>
            <a:ext cx="401040" cy="384861"/>
            <a:chOff x="9303391" y="5101167"/>
            <a:chExt cx="401040" cy="384861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28236B1-B007-4D50-9264-91C54AB12F00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9498891" y="5101167"/>
              <a:ext cx="205540" cy="189361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CAB5326-85BE-4369-AA4A-FB9F1E144395}"/>
                </a:ext>
              </a:extLst>
            </p:cNvPr>
            <p:cNvSpPr/>
            <p:nvPr/>
          </p:nvSpPr>
          <p:spPr>
            <a:xfrm>
              <a:off x="9303391" y="5256986"/>
              <a:ext cx="229042" cy="22904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E84BEEC-E602-4B2F-B570-12EFBECD3012}"/>
              </a:ext>
            </a:extLst>
          </p:cNvPr>
          <p:cNvSpPr txBox="1"/>
          <p:nvPr/>
        </p:nvSpPr>
        <p:spPr>
          <a:xfrm>
            <a:off x="9282719" y="2760987"/>
            <a:ext cx="2512201" cy="890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Gives a centrality measure. Not for community detection.</a:t>
            </a:r>
            <a:endParaRPr lang="en-US" altLang="zh-CN" sz="1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742E1A-F2EF-4AF1-9F98-F00DA269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Redemption for Clustering (optional)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7"/>
                <a:ext cx="8161867" cy="550333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 reduction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eigen-spectrum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non-backtracking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obtained from a much smaller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×2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Eigenvectors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(living in di-edge space) are also related to eigenvectors of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(living in the vertex space) .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 manifest of the Ihara-Bass formula in the theory of graph zeta function.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Significantly reduce computational complexity!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Further reduction to a symmetric (good for algorithms) and smaller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(the Bethe Hessian matrix) is possible, using arguments from statistical physics.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[A. </a:t>
                </a:r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Saade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F. </a:t>
                </a:r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Krzakala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L. </a:t>
                </a:r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Zdeborová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NeurIPS2014]</a:t>
                </a: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7"/>
                <a:ext cx="8161867" cy="5503333"/>
              </a:xfrm>
              <a:blipFill>
                <a:blip r:embed="rId3"/>
                <a:stretch>
                  <a:fillRect l="-673" t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\documentclass{article}&#10;\usepackage{amsmath}&#10;\usepackage{amsfonts}&#10;\usepackage{amssymb}&#10;\usepackage{xcolor}&#10;\usepackage{setspace}&#10;\pagestyle{empty}&#10;\begin{document}&#10;&#10;\begin{align*}&#10;M=\left(\begin{array}{cc}&#10;0 &amp; D-I_{N} \\&#10;-I_{N} &amp; A&#10;\end{array}\right)&#10;\end{align*}&#10;&#10;\end{document}" title="IguanaTex Bitmap Display">
            <a:extLst>
              <a:ext uri="{FF2B5EF4-FFF2-40B4-BE49-F238E27FC236}">
                <a16:creationId xmlns:a16="http://schemas.microsoft.com/office/drawing/2014/main" id="{A0B0EB5B-D61E-477C-B3FE-9FC02A4A91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7" y="2337033"/>
            <a:ext cx="2480914" cy="547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601BC0-2A39-4E18-B064-F8986166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80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Redemption for Clustering (take-home)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1467"/>
                <a:ext cx="10008764" cy="555734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Spectral clustering based on non-backtracking-related matrix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a graph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number of clusters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(optional)</a:t>
                </a:r>
              </a:p>
              <a:p>
                <a:pPr lvl="1">
                  <a:lnSpc>
                    <a:spcPct val="15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the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×2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matrix:</a:t>
                </a:r>
              </a:p>
              <a:p>
                <a:pPr lvl="1">
                  <a:lnSpc>
                    <a:spcPct val="2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the eigen-spectrum of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denote the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largest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eigenvalue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(note that we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≥…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here, different from before)</a:t>
                </a: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Determine the radius of the bulk of spectrum: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</m:acc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all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informative eigenvalues: the real eigenvalues outside the bulk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acc>
                      <m:accPr>
                        <m:chr m:val="̂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</m:acc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provided, set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Record the corresponding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informative eigenvectors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endPara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 the lower-half part of each informative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+1:2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(ignore the “largest” eigenvector), row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an embedding of node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dim-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subspace</a:t>
                </a:r>
              </a:p>
              <a:p>
                <a:pPr lvl="1"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Assign to clusters via K-means clustering on node embeddings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1467"/>
                <a:ext cx="10008764" cy="5557341"/>
              </a:xfrm>
              <a:blipFill>
                <a:blip r:embed="rId4"/>
                <a:stretch>
                  <a:fillRect l="-548" t="-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82DDFF6-E47E-49FF-A14D-F1A89781F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817" y="1638030"/>
            <a:ext cx="2735982" cy="1969237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M=\left(\begin{array}{cc}&#10;0 &amp; D-I_{N} \\&#10;-I_{N} &amp; A&#10;\end{array}\right)&#10;\end{align*}&#10;&#10;\end{document}" title="IguanaTex Bitmap Display">
            <a:extLst>
              <a:ext uri="{FF2B5EF4-FFF2-40B4-BE49-F238E27FC236}">
                <a16:creationId xmlns:a16="http://schemas.microsoft.com/office/drawing/2014/main" id="{8B4DFD33-72AE-7A72-4F7B-48031E40DD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83" y="1991048"/>
            <a:ext cx="2491741" cy="5486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98773-35C0-4AA3-BA0B-D421BEE3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91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Spectral Redemption for Clustering (take-home)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895CCD-072B-4BDD-ADCE-FCD54672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65" y="1151468"/>
            <a:ext cx="8196044" cy="28369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65FE2B-AC30-47FD-AA96-E8877BD5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94" y="4080240"/>
            <a:ext cx="2978091" cy="247896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C1EE4DF-FF99-47F2-99BA-133AB2F96751}"/>
              </a:ext>
            </a:extLst>
          </p:cNvPr>
          <p:cNvSpPr txBox="1"/>
          <p:nvPr/>
        </p:nvSpPr>
        <p:spPr>
          <a:xfrm>
            <a:off x="4477407" y="5319724"/>
            <a:ext cx="6715699" cy="97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[F.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Krzakala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C. Moore, E. Mossel, J.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Neeman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A. Sly, L.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Zdeborová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P. Zhang, PNAS2013]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available in the website of Prof. Pan Zhang (CAS).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73023E-4D16-445E-84B8-A2BB1241D025}"/>
              </a:ext>
            </a:extLst>
          </p:cNvPr>
          <p:cNvSpPr txBox="1"/>
          <p:nvPr/>
        </p:nvSpPr>
        <p:spPr>
          <a:xfrm>
            <a:off x="4683145" y="4314980"/>
            <a:ext cx="5174807" cy="67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Achieve very good results for sparse SBMs and many realistic networks.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9075FA-F773-4064-9BBF-CC6EBDF3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6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Semidefinite Relaxation for Graph Bipartition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9682213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 the problem of minimizing cut for graph bipartition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equivalent to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Relaxing the constraint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𝒔</m:t>
                            </m:r>
                          </m:e>
                        </m:d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give a spectral algorithm based on the adjacency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is not good in the sparse regime.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we consider another relaxation, based on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semidefinite programming (SDP)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Firstly, we notice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objective is equivalent to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Binary constraint: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 Equal-group-size constraint: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altLang="zh-CN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9682213" cy="5341405"/>
              </a:xfrm>
              <a:blipFill>
                <a:blip r:embed="rId6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min_{\boldsymbol{s} \in \{ \pm 1 \}^{|V|}} \; C = \frac{1}{4} \sum_{i, j \in V} A_{i j}\left(1-s_{i} s_{j}\right) \quad \text{s.t.} \quad \boldsymbol{1}^\top \boldsymbol{s} = 0&#10;\end{align*}&#10;&#10;\end{document}" title="IguanaTex Bitmap Display">
            <a:extLst>
              <a:ext uri="{FF2B5EF4-FFF2-40B4-BE49-F238E27FC236}">
                <a16:creationId xmlns:a16="http://schemas.microsoft.com/office/drawing/2014/main" id="{64D2DAEC-5997-5B9B-1F28-1A7B63FA65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92" y="1671366"/>
            <a:ext cx="5120640" cy="61722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\max_{\boldsymbol{s} \in \{ \pm 1 \}^{|V|}} \; \sum_{i, j \in V} A_{i j} s_{i} s_{j}  \quad \text{s.t.} \quad \boldsymbol{1}^\top \boldsymbol{s} = 0&#10;\end{align*}&#10;&#10;\end{document}" title="IguanaTex Bitmap Display">
            <a:extLst>
              <a:ext uri="{FF2B5EF4-FFF2-40B4-BE49-F238E27FC236}">
                <a16:creationId xmlns:a16="http://schemas.microsoft.com/office/drawing/2014/main" id="{548D299D-818C-6C1C-5CF0-7AB9F4CB81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92" y="2777351"/>
            <a:ext cx="3771900" cy="52578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&#10;$\sum_{ij} A_{i j} s_{i} s_{j} = \text{Tr}(A \boldsymbol{s} \boldsymbol{s}^\top) $&#10;&#10;\end{document}" title="IguanaTex Bitmap Display">
            <a:extLst>
              <a:ext uri="{FF2B5EF4-FFF2-40B4-BE49-F238E27FC236}">
                <a16:creationId xmlns:a16="http://schemas.microsoft.com/office/drawing/2014/main" id="{56D15C32-1B75-3AB4-659A-283E33B320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99" y="4772761"/>
            <a:ext cx="2400299" cy="29718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amssymb}&#10;\usepackage{xcolor}&#10;\usepackage{setspace}&#10;\pagestyle{empty}&#10;\begin{document}&#10;&#10;&#10;$\text{Tr}(A S), \text{ with } \; S \succeq 0, \; \text{rank}(S) = 1 $&#10;&#10;\end{document}" title="IguanaTex Bitmap Display">
            <a:extLst>
              <a:ext uri="{FF2B5EF4-FFF2-40B4-BE49-F238E27FC236}">
                <a16:creationId xmlns:a16="http://schemas.microsoft.com/office/drawing/2014/main" id="{79BF47EC-2C56-2FFD-138C-3D26C427B7F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71" y="5315134"/>
            <a:ext cx="3406140" cy="22860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A3677D-5233-4BB1-8C91-65C727C2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Semidefinite Relaxation for Graph Bipartition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8"/>
                <a:ext cx="9990668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To summarize, we want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problem is non-convex, due to the rank-1 constraint.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relax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problem by dropping the rank-1 constraint, and obtain the following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SDP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generic SDP solver can give the optimizer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community membership is obtained by firstly computed the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“largest”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then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sign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8"/>
                <a:ext cx="9990668" cy="5341405"/>
              </a:xfrm>
              <a:blipFill>
                <a:blip r:embed="rId4"/>
                <a:stretch>
                  <a:fillRect l="-366" t="-114" r="-1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\max_S \;\; &amp; \text{Tr}(A S) \\&#10;\text{s.t.} \;\; &amp; S \succeq 0, \quad  \text{rank}(S) = 1 \\&#10;&amp; S \boldsymbol{1}^\top = 0, \quad S_{ii} = 1, \; \forall i&#10;\end{align*}&#10;&#10;\end{document}" title="IguanaTex Bitmap Display">
            <a:extLst>
              <a:ext uri="{FF2B5EF4-FFF2-40B4-BE49-F238E27FC236}">
                <a16:creationId xmlns:a16="http://schemas.microsoft.com/office/drawing/2014/main" id="{D7690658-0B4D-46A9-AC1F-308DAB9EB0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43" y="1269606"/>
            <a:ext cx="2781257" cy="1045031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amssymb}&#10;\usepackage{xcolor}&#10;\usepackage{setspace}&#10;\pagestyle{empty}&#10;\begin{document}&#10;&#10;\begin{align*}&#10;\max_S \;\; &amp; \text{Tr}(A S) \\&#10;\text{s.t.} \;\; &amp; S \succeq 0,  \\&#10;&amp; S \boldsymbol{1}^\top = 0, \quad S_{ii} = 1, \; \forall i&#10;\end{align*}&#10;&#10;\end{document}" title="IguanaTex Bitmap Display">
            <a:extLst>
              <a:ext uri="{FF2B5EF4-FFF2-40B4-BE49-F238E27FC236}">
                <a16:creationId xmlns:a16="http://schemas.microsoft.com/office/drawing/2014/main" id="{A1E434DD-4EF7-432C-9E06-327187BD4D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43" y="3561919"/>
            <a:ext cx="2781257" cy="104503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46205D-9AEE-40BC-BCB5-95F26CD3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0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Semidefinite Relaxation for Graph Bipartition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5257801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SDP relaxation approach also works well in the sparse graph regime.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Comparing to the spectral methods based on graph matrices (including the non-backtracking matrix), the SDP approach is more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8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Eigenvectors of many graph matrices suffer from a phenomenon called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localization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 the presence of high degree nodes or cliques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There are works to overcome localization within spectral method, but that’s another story.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086501-68FC-4DB2-8041-1FFA5E8F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51467"/>
            <a:ext cx="2943968" cy="2119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63A818-036A-495A-99C7-3076728A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363" y="4101546"/>
            <a:ext cx="2556933" cy="160498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9BDAEC47-2A0D-47D7-9F0B-E5B2F0BBD6E2}"/>
              </a:ext>
            </a:extLst>
          </p:cNvPr>
          <p:cNvGrpSpPr/>
          <p:nvPr/>
        </p:nvGrpSpPr>
        <p:grpSpPr>
          <a:xfrm>
            <a:off x="8921963" y="4338612"/>
            <a:ext cx="2421467" cy="1455196"/>
            <a:chOff x="8932333" y="4059236"/>
            <a:chExt cx="2421467" cy="145519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103D8F5-CAE5-430F-8A95-47BCCE795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2333" y="4059237"/>
              <a:ext cx="2421467" cy="145519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9FC2B12-1474-4092-AC4E-61EF555E0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42133" y="4059236"/>
              <a:ext cx="211667" cy="40749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BAE4FEC-22A7-4DB4-8347-27E601C8D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42133" y="4893219"/>
              <a:ext cx="211667" cy="40749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E85617C-A279-4943-A4E7-8C649B8D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32333" y="4466727"/>
              <a:ext cx="118005" cy="251319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EC0C34D-C1CE-47EF-BCE3-60ACC9BED298}"/>
              </a:ext>
            </a:extLst>
          </p:cNvPr>
          <p:cNvSpPr txBox="1"/>
          <p:nvPr/>
        </p:nvSpPr>
        <p:spPr>
          <a:xfrm>
            <a:off x="9368521" y="2545680"/>
            <a:ext cx="1704945" cy="52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SDP relaxation on 2-block SBM.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CE06A8-CA8E-4495-B593-DC37E9A2E215}"/>
              </a:ext>
            </a:extLst>
          </p:cNvPr>
          <p:cNvSpPr txBox="1"/>
          <p:nvPr/>
        </p:nvSpPr>
        <p:spPr>
          <a:xfrm>
            <a:off x="7608415" y="3743913"/>
            <a:ext cx="2943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2nd eigenvector of Bethe Hessian 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ED1148-7DA1-4655-906E-D2DF412D859F}"/>
              </a:ext>
            </a:extLst>
          </p:cNvPr>
          <p:cNvSpPr txBox="1"/>
          <p:nvPr/>
        </p:nvSpPr>
        <p:spPr>
          <a:xfrm>
            <a:off x="7163530" y="5793808"/>
            <a:ext cx="690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SBM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5AEAEE-6E31-44D9-A4C8-2BE1F4551E6E}"/>
              </a:ext>
            </a:extLst>
          </p:cNvPr>
          <p:cNvSpPr txBox="1"/>
          <p:nvPr/>
        </p:nvSpPr>
        <p:spPr>
          <a:xfrm>
            <a:off x="9787245" y="5793808"/>
            <a:ext cx="1286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SBM + clique</a:t>
            </a:r>
            <a:endParaRPr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FB98CE-1D98-4EAD-9A8E-F6F6F4D6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11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Semidefinite Relaxation for Combinatorial Optimization 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9"/>
            <a:ext cx="8398080" cy="51486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More generally, SDP relaxation for hard combinatorial optimization problems is of interest by itself.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 many relaxation approaches, bounding the relaxed solution to discrete variables has no control on the solution quality.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Interestingly, SDP relaxation gives non-trivial (high probability) bounds for the solution quality in some problems, through the celebrated </a:t>
            </a:r>
            <a:r>
              <a:rPr lang="en-US" altLang="zh-CN" sz="18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Grothendieck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inequality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drawback of SDP relaxation is obvious: it has a relatively high computational complexity (for SDP) and is not suitable for very large graphs.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Some works introduced approximate but more efficient methods to solve SDP.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it-IT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A. Javanmard, A. Montanari, and F. Ricci-Tersenghi, PNAS2016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Alexander Grothendieck - Wikipedia">
            <a:extLst>
              <a:ext uri="{FF2B5EF4-FFF2-40B4-BE49-F238E27FC236}">
                <a16:creationId xmlns:a16="http://schemas.microsoft.com/office/drawing/2014/main" id="{45F8B1E1-0B5F-484A-ADB7-72F80F97B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474" y="1742811"/>
            <a:ext cx="1234470" cy="150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079570E-D8CD-4305-A49C-BC1C325A8B59}"/>
              </a:ext>
            </a:extLst>
          </p:cNvPr>
          <p:cNvSpPr txBox="1"/>
          <p:nvPr/>
        </p:nvSpPr>
        <p:spPr>
          <a:xfrm>
            <a:off x="9378891" y="3374175"/>
            <a:ext cx="2105637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Alexander </a:t>
            </a:r>
            <a:r>
              <a:rPr lang="en-GB" altLang="zh-CN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Grothendieck</a:t>
            </a:r>
            <a:endParaRPr lang="en-GB" altLang="zh-CN" sz="1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(1928 - 2014)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1C454-9818-41C5-9E48-364706CD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98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Summary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10515599" cy="52048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Most community detection algorithms here are easy to implement from scratch, which just require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Basic graph representation (e.g., adjacency or Laplacian matrix)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Linear algebra package (for spectral methods)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Convex optimization package (for SDP relaxation)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task of community detection is akin to clustering of point clouds (members of a community are well connected among themselves, but well separated from the rest).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Spectral clustering methods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Laplacian operator; “smoothing” property of its “small” eigenvectors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More advanced methods by using the non-backtracking matrix and SDP relaxation.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0F12E1-D6D4-4167-87E2-C54E95A1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4323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Community Detection in Graphs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9FE51F-6E6F-4CFF-B39D-C53BA46F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831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24704"/>
          </a:xfrm>
        </p:spPr>
        <p:txBody>
          <a:bodyPr>
            <a:normAutofit/>
          </a:bodyPr>
          <a:lstStyle/>
          <a:p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Graph-based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Semi-supervised Learning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5B9765-A667-4E34-9043-12B1B425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093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Main References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9462961" cy="534140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Label Propagation and Related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“Semi-Supervised Learning Using Gaussian Fields and Harmonic Functions”,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Xiaojin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Zhu et al., ICML 2003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“Semi-Supervised Learning Tutorial”,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Xiaojin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Zhu, ICML Tutorial, 2007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“Semi-Supervised Learning Literature Survey”,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Xiaojun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Zhu, 2008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Laplacian Regularization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“Manifold Regularization: A Geometric Framework for Learning from Labeled and Unlabeled Examples”, Mikhail Belkin, et al., JMLR 2006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Deep SSL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“Label Propagation for Deep Semi-supervised Learning”, Ahmet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Iscen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et al., CVPR 2019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“Semi-Supervised Learning via Compact Latent Space Clustering”, Konstantinos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Kamnitsas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et al., ICML 2018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FF85E4-8C36-4143-80EA-5A4BE57C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978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8287512" cy="53414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Supervised Learning = learning from labeled data. 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Dominant paradigm in machine learning.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But labeled data can be hard or expansive to get.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Human annotation is boring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Labels may require experts 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Unlabeled data is cheap, but pure unsupervised learning lacks a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golden standard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evaluation…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many cases, we have a mixture of labeled and unlabeled data.</a:t>
            </a:r>
          </a:p>
          <a:p>
            <a:pPr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Can we make use of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them?</a:t>
            </a:r>
          </a:p>
        </p:txBody>
      </p:sp>
      <p:pic>
        <p:nvPicPr>
          <p:cNvPr id="1028" name="Picture 4" descr="Your Doctor's Diagnosis - 3 Ways to Understanding">
            <a:extLst>
              <a:ext uri="{FF2B5EF4-FFF2-40B4-BE49-F238E27FC236}">
                <a16:creationId xmlns:a16="http://schemas.microsoft.com/office/drawing/2014/main" id="{C33DEB85-B0AD-43A7-8B2E-3AFDBA4E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2079095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BC853-5205-4A51-B685-2E6EBC0A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7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Semi-supervised Learning (SSL)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learning paradigm leveraging both labeled and unlabeled data.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Scenario 1: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all the data points of interest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hand.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⋃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𝒟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,∅)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(The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unlabeled. Usually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Interested in obtaining the labels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 for the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This is called </a:t>
                </a:r>
                <a:r>
                  <a:rPr lang="en-US" altLang="zh-CN" sz="1800" dirty="0" err="1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transductive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SSL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Scenario 2: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availability same as Scenario 1: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⋃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𝒟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)⋃(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,∅)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also interested in the label on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unseen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new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∉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endParaRPr lang="en-US" altLang="zh-CN" sz="18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This is called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inductive SSL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Sometimes need to learn a model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𝒳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𝒴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  <a:blipFill>
                <a:blip r:embed="rId2"/>
                <a:stretch>
                  <a:fillRect l="-638" t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2BB691-1E66-4D1D-A3A9-701985E4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7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Assumptions in SSL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42925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Will unlabeled examples always help?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answer is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no.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choosing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values, then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(assuming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altLang="zh-CN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Unlabeled examples collected in this way will not help.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By construction, distribution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says nothing about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need some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regularity of the data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some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assumptions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SSL to work.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4292599"/>
              </a:xfrm>
              <a:blipFill>
                <a:blip r:embed="rId5"/>
                <a:stretch>
                  <a:fillRect l="-522" t="-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E0499CC0-E3C0-439F-8A3D-93049533F42C}"/>
              </a:ext>
            </a:extLst>
          </p:cNvPr>
          <p:cNvGrpSpPr/>
          <p:nvPr/>
        </p:nvGrpSpPr>
        <p:grpSpPr>
          <a:xfrm>
            <a:off x="1982220" y="2681050"/>
            <a:ext cx="4150352" cy="573080"/>
            <a:chOff x="1982220" y="2681050"/>
            <a:chExt cx="4150352" cy="57308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FE75AA6-CE94-456C-BF32-89EB38216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2037" y="2681050"/>
              <a:ext cx="573080" cy="57308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DCAA67-DFCA-4F0F-A9DD-3539CE1C8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2819" y="2681050"/>
              <a:ext cx="559753" cy="57308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9141E48-FDCF-4576-9E36-562957E8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5377" y="2681050"/>
              <a:ext cx="563983" cy="573080"/>
            </a:xfrm>
            <a:prstGeom prst="rect">
              <a:avLst/>
            </a:prstGeom>
          </p:spPr>
        </p:pic>
        <p:pic>
          <p:nvPicPr>
            <p:cNvPr id="27" name="图片 26" descr="\documentclass{article}&#10;\usepackage{amsmath}&#10;\usepackage{amsfonts}&#10;\usepackage{amssymb}&#10;\usepackage{xcolor}&#10;\usepackage{setspace}&#10;\pagestyle{empty}&#10;\begin{document}&#10;&#10;\begin{align*}&#10;\cdots&#10;\end{align*}&#10;&#10;\end{document}" title="IguanaTex Bitmap Display">
              <a:extLst>
                <a:ext uri="{FF2B5EF4-FFF2-40B4-BE49-F238E27FC236}">
                  <a16:creationId xmlns:a16="http://schemas.microsoft.com/office/drawing/2014/main" id="{17EB3A74-1E39-40D2-8B6A-A304541AB73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455" y="2935255"/>
              <a:ext cx="502857" cy="54857"/>
            </a:xfrm>
            <a:prstGeom prst="rect">
              <a:avLst/>
            </a:prstGeom>
          </p:spPr>
        </p:pic>
        <p:pic>
          <p:nvPicPr>
            <p:cNvPr id="25" name="图片 24" descr="\documentclass{article}&#10;\usepackage{amsmath}&#10;\usepackage{amsfonts}&#10;\usepackage{amssymb}&#10;\usepackage{xcolor}&#10;\usepackage{setspace}&#10;\pagestyle{empty}&#10;\begin{document}&#10;&#10;\begin{align*}&#10;X = &#10;\end{align*}&#10;&#10;\end{document}" title="IguanaTex Bitmap Display">
              <a:extLst>
                <a:ext uri="{FF2B5EF4-FFF2-40B4-BE49-F238E27FC236}">
                  <a16:creationId xmlns:a16="http://schemas.microsoft.com/office/drawing/2014/main" id="{262FCA70-FDF7-4F4C-B1A5-A6B8E43A77F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220" y="2834661"/>
              <a:ext cx="665600" cy="241067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962DE50-50C6-4F8B-B1FE-14A470157202}"/>
              </a:ext>
            </a:extLst>
          </p:cNvPr>
          <p:cNvGrpSpPr/>
          <p:nvPr/>
        </p:nvGrpSpPr>
        <p:grpSpPr>
          <a:xfrm>
            <a:off x="7638867" y="2681050"/>
            <a:ext cx="2206476" cy="548288"/>
            <a:chOff x="7638867" y="2681050"/>
            <a:chExt cx="2206476" cy="548288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726F1BB-CA83-4AD6-863C-23E248435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74357" y="2681050"/>
              <a:ext cx="535538" cy="548288"/>
            </a:xfrm>
            <a:prstGeom prst="rect">
              <a:avLst/>
            </a:prstGeom>
          </p:spPr>
        </p:pic>
        <p:pic>
          <p:nvPicPr>
            <p:cNvPr id="34" name="图片 33" descr="\documentclass{article}&#10;\usepackage{amsmath}&#10;\usepackage{amsfonts}&#10;\usepackage{amssymb}&#10;\usepackage{xcolor}&#10;\usepackage{setspace}&#10;\pagestyle{empty}&#10;\begin{document}&#10;&#10;\begin{align*}&#10;y = f_\theta(\qquad)&#10;\end{align*}&#10;&#10;\end{document}" title="IguanaTex Bitmap Display">
              <a:extLst>
                <a:ext uri="{FF2B5EF4-FFF2-40B4-BE49-F238E27FC236}">
                  <a16:creationId xmlns:a16="http://schemas.microsoft.com/office/drawing/2014/main" id="{9EAB72F3-82A4-4B92-BEE7-2EF3E78E3B9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867" y="2759102"/>
              <a:ext cx="2206476" cy="407162"/>
            </a:xfrm>
            <a:prstGeom prst="rect">
              <a:avLst/>
            </a:prstGeom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24C9CFD6-8610-431F-9462-6CBA1F4254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274" y="5058369"/>
            <a:ext cx="2634685" cy="85756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12953F4-9CE3-4F3E-A913-D4C689754B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3500" y="5046382"/>
            <a:ext cx="2826235" cy="86847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4703C8-10E9-4D6E-90AD-68499B32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08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Assumptions in SSL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10515600" cy="235513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Local consistency (smoothness assumption)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Nearby points (in the input or feature space) are likely to have the same label.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(Also assumed in many supervised learning problems)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Global consistency (cluster or manifold assumption)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Points on the same cluster or manifold are likely to have the same label.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C8198E-C5FC-4E6A-BD90-C6DE9D74D314}"/>
              </a:ext>
            </a:extLst>
          </p:cNvPr>
          <p:cNvGrpSpPr/>
          <p:nvPr/>
        </p:nvGrpSpPr>
        <p:grpSpPr>
          <a:xfrm>
            <a:off x="1246558" y="3682145"/>
            <a:ext cx="2926623" cy="2181760"/>
            <a:chOff x="1478712" y="3640821"/>
            <a:chExt cx="3034566" cy="22622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638A418-3FC3-4F76-8930-8B30C3AA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8712" y="3640821"/>
              <a:ext cx="3034565" cy="226223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C439C12-FB40-4CEB-BD64-33E623DCD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9050" y="3640821"/>
              <a:ext cx="384228" cy="333422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6B4DA62D-F738-4C55-A554-A4B67AFF7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6" t="27813" r="3416" b="814"/>
          <a:stretch/>
        </p:blipFill>
        <p:spPr>
          <a:xfrm>
            <a:off x="4788393" y="3682145"/>
            <a:ext cx="2742123" cy="235513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BF3FCDC-D6FC-44DF-8CCE-633D45080120}"/>
              </a:ext>
            </a:extLst>
          </p:cNvPr>
          <p:cNvGrpSpPr/>
          <p:nvPr/>
        </p:nvGrpSpPr>
        <p:grpSpPr>
          <a:xfrm>
            <a:off x="8322581" y="3429000"/>
            <a:ext cx="2062058" cy="2533745"/>
            <a:chOff x="8424181" y="3506598"/>
            <a:chExt cx="2062058" cy="253374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9B7C8E1-3942-451F-8366-4ACC22B4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4181" y="3506599"/>
              <a:ext cx="2062058" cy="253374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D07F30D-FF6E-40A2-84EA-79FF31AE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9580" y="3506598"/>
              <a:ext cx="257211" cy="257211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499190-C0F2-4D12-BBCA-9788FB9C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26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SSL in Nature – Clustering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8065168" cy="29176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17-month infants listen to a word, see an object.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Measure their ability to associate the word and object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If the word has been heard many times before (without seeing the object; unlabeled data), association is stronger.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If the word has not been heard before, association is weaker.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Similar to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cluster-then-label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49464C-30AE-43F1-A4A3-A8916559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097" y="3963201"/>
            <a:ext cx="1524213" cy="199100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0B0790-9902-43C8-AD68-E1571145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2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70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Problem of Usual Clustering Methods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576335" cy="53414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know how to do unsupervised clustering by using very elementary methods, e.g., k-means, Gaussian mixture model.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But, there are cases like: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This is where graph-based methods become very useful.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 graph connecting local neighborhood of the point cloud is a proxy of the underlying manifold.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B4C51-9F05-4A5A-A433-37EDE30D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00" y="2726279"/>
            <a:ext cx="2547364" cy="14054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441251-D5EB-414C-94BC-8659E93F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47" y="2861803"/>
            <a:ext cx="1263737" cy="12756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379A56-CD4A-4745-8F54-5C321D485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297" y="2199961"/>
            <a:ext cx="3811605" cy="268176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777A03-21BE-4C23-AC64-FA7B2B6E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1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0CC361-4864-429C-832C-1D30D19B5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84" y="4239494"/>
            <a:ext cx="2863319" cy="21687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Graph-based SSL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7743738" cy="29873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Nodes: data points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⋃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Edges: similarity weights computed from features, e.g.,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fully connected graph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exp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k-nearest-neighbor graph (unweighted or weighted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=0,1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-radius graph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Assumption: Similar data points have similar labels.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Information “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propagates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” from labeled data points to unlabeled points.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7743738" cy="2987323"/>
              </a:xfrm>
              <a:blipFill>
                <a:blip r:embed="rId4"/>
                <a:stretch>
                  <a:fillRect l="-551" t="-1020"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4EA3E6-6E99-48E6-A580-446E054D6FAD}"/>
                  </a:ext>
                </a:extLst>
              </p:cNvPr>
              <p:cNvSpPr txBox="1"/>
              <p:nvPr/>
            </p:nvSpPr>
            <p:spPr>
              <a:xfrm>
                <a:off x="8013302" y="2049107"/>
                <a:ext cx="3238619" cy="373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Weighted graph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4EA3E6-6E99-48E6-A580-446E054D6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302" y="2049107"/>
                <a:ext cx="3238619" cy="373436"/>
              </a:xfrm>
              <a:prstGeom prst="rect">
                <a:avLst/>
              </a:prstGeom>
              <a:blipFill>
                <a:blip r:embed="rId5"/>
                <a:stretch>
                  <a:fillRect l="-1318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9E3C23A-7CB2-4220-98C2-B9A86C806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763" y="2645129"/>
            <a:ext cx="2074332" cy="233155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4A321-0831-4D32-BB51-44DD6573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0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6790267" cy="40764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the simple scenario of binary classification,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∈{0,1}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Idea: want similar data points have similar labels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Our old friend: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min-cut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minimize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(penalize different labels for nearby points)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Combinatorial optimization problem; can be very difficult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Common strategy: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relaxation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0,1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⇒  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Result in a quadratic programming problem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6790267" cy="4076433"/>
              </a:xfrm>
              <a:blipFill>
                <a:blip r:embed="rId4"/>
                <a:stretch>
                  <a:fillRect l="-629" t="-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min_{\boldsymbol{y}_u \in \mathbb{R}^{|X_u|}} \;\; &amp; \frac{1}{4} \sum_{i,j} w_{ij} (y_i - y_j)^2 \\&#10;\text{s.t.} \;\; &amp; y_i = Y_{li}, \forall x_i \in X_l&#10;\end{align*}&#10;&#10;\end{document}" title="IguanaTex Bitmap Display">
            <a:extLst>
              <a:ext uri="{FF2B5EF4-FFF2-40B4-BE49-F238E27FC236}">
                <a16:creationId xmlns:a16="http://schemas.microsoft.com/office/drawing/2014/main" id="{5BE0FBD6-9ACA-43A0-655B-5F6811A529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34" y="5056986"/>
            <a:ext cx="2766061" cy="96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5C3EDD68-AC08-4DA9-A78D-AC7CB686B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5900" y="1709210"/>
                <a:ext cx="3310466" cy="42089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Having a cost (energy) function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graphs, we can easily generalize it to a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probabilistic graphical model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[−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a Markov random fields.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pairwise interactions: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binary: </a:t>
                </a:r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Ising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model.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quadratic form: Gaussian random field.</a:t>
                </a:r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5C3EDD68-AC08-4DA9-A78D-AC7CB686B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00" y="1709210"/>
                <a:ext cx="3310466" cy="4208990"/>
              </a:xfrm>
              <a:prstGeom prst="rect">
                <a:avLst/>
              </a:prstGeom>
              <a:blipFill>
                <a:blip r:embed="rId6"/>
                <a:stretch>
                  <a:fillRect l="-921" t="-289" r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A2213-DE57-418F-AC46-807DACAB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3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Main References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9643533" cy="53414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“A Tutorial on Spectral Clustering”, Ulrike von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Luxburg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2007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“Signal Processing and Learning from Network Data”, Gonzalo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Mateos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Tutorial for ICASSP 2022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General reviews on community detection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“Community detection in graphs”, Santo Fortunato, Physics Reports, 2010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“20 years of network community detection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Santo Fortunato and Mark E. J. Newman, Nature 2022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Stochastic block models and algorithms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“Spectral redemption in clustering sparse networks”, Florent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Krzakala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et al., PNAS 2013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“Phase transitions in semidefinite relaxations”, Adel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Javanmard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et al., PNAS 2016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“Community Detection and Stochastic Block Models”, Emmanuel Abbe, 2017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15C473-C2DE-4E00-B19D-57821252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690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0671"/>
                <a:ext cx="9406467" cy="410295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We’ve seen that similar quadratic form is related to the Laplacian of unweighted graph: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Generalization to weighted graph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straightforward (let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All properties of unweighted Laplacian that we discussed before can be translated into the weighted case.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Matrix notation using Laplacian: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0671"/>
                <a:ext cx="9406467" cy="4102958"/>
              </a:xfrm>
              <a:blipFill>
                <a:blip r:embed="rId8"/>
                <a:stretch>
                  <a:fillRect l="-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\documentclass{article}&#10;\usepackage{amsmath}&#10;\usepackage{amsfonts}&#10;\usepackage{amssymb}&#10;\usepackage{xcolor}&#10;\usepackage{setspace}&#10;\pagestyle{empty}&#10;\begin{document}&#10;&#10;\begin{align*}&#10;\boldsymbol{f}^\top L \boldsymbol{f} &amp; =  \frac{1}{2} \sum_{i,j} A_{ij} (f_i - f_j) ^2 =  \sum_{(i,j) \in E} (f_i - f_j) ^2&#10;\end{align*}&#10;&#10;\end{document}" title="IguanaTex Bitmap Display">
            <a:extLst>
              <a:ext uri="{FF2B5EF4-FFF2-40B4-BE49-F238E27FC236}">
                <a16:creationId xmlns:a16="http://schemas.microsoft.com/office/drawing/2014/main" id="{045DE0D6-8B47-44C8-ADE2-B8D353F9FC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61" y="2556905"/>
            <a:ext cx="4609373" cy="628114"/>
          </a:xfrm>
          <a:prstGeom prst="rect">
            <a:avLst/>
          </a:prstGeom>
        </p:spPr>
      </p:pic>
      <p:pic>
        <p:nvPicPr>
          <p:cNvPr id="19" name="图片 18" descr="\documentclass{article}&#10;\usepackage{amsmath}&#10;\usepackage{amsfonts}&#10;\usepackage{amssymb}&#10;\usepackage{xcolor}&#10;\usepackage{setspace}&#10;\pagestyle{empty}&#10;\begin{document}&#10;&#10;\begin{spacing}{1.5}&#10;&#10;$ L_{ij} = d_i \delta_{ij} - A_{ij} $&#10;&#10;$ d_i = \sum_j A_{ij} $&#10;&#10;\end{spacing}&#10;&#10;&#10;\end{document}" title="IguanaTex Bitmap Display">
            <a:extLst>
              <a:ext uri="{FF2B5EF4-FFF2-40B4-BE49-F238E27FC236}">
                <a16:creationId xmlns:a16="http://schemas.microsoft.com/office/drawing/2014/main" id="{A05C40A3-271E-428C-AECE-CCDE9AA165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749" y="2534276"/>
            <a:ext cx="1649829" cy="6733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8" name="图片 37" descr="\documentclass{article}&#10;\usepackage{amsmath}&#10;\usepackage{amsfonts}&#10;\usepackage{amssymb}&#10;\usepackage{xcolor}&#10;\usepackage{setspace}&#10;\pagestyle{empty}&#10;\begin{document}&#10;&#10;\begin{align*}&#10;\min_{\boldsymbol{y} \in \mathbb{R}^{|X_u|}} \;\; &amp; \frac{1}{4} \sum_{i,j} w_{ij} (y_i - y_j)^2 \quad&#10;\text{s.t.} \;\; y_i = Y_{li}, \forall x_i \in X_l&#10;\end{align*}&#10;&#10;\end{document}" title="IguanaTex Bitmap Display">
            <a:extLst>
              <a:ext uri="{FF2B5EF4-FFF2-40B4-BE49-F238E27FC236}">
                <a16:creationId xmlns:a16="http://schemas.microsoft.com/office/drawing/2014/main" id="{482494D8-7B22-4B4C-9003-439EEC51E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45" y="1257300"/>
            <a:ext cx="5033142" cy="607543"/>
          </a:xfrm>
          <a:prstGeom prst="rect">
            <a:avLst/>
          </a:prstGeom>
        </p:spPr>
      </p:pic>
      <p:pic>
        <p:nvPicPr>
          <p:cNvPr id="25" name="图片 24" descr="\documentclass{article}&#10;\usepackage{amsmath}&#10;\usepackage{amsfonts}&#10;\usepackage{amssymb}&#10;\usepackage{xcolor}&#10;\usepackage{setspace}&#10;\pagestyle{empty}&#10;\begin{document}&#10;&#10;\begin{align*}&#10;\boldsymbol{f}^\top L(W) \boldsymbol{f} &amp; =  \frac{1}{2} \sum_{i,j} w_{ij} (f_i - f_j) ^2 =  \sum_{(i,j) \in E} w_{ij} (f_i - f_j) ^2&#10;\end{align*}&#10;&#10;\end{document}" title="IguanaTex Bitmap Display">
            <a:extLst>
              <a:ext uri="{FF2B5EF4-FFF2-40B4-BE49-F238E27FC236}">
                <a16:creationId xmlns:a16="http://schemas.microsoft.com/office/drawing/2014/main" id="{E86EC730-7537-47A0-A01C-1AA6669DA5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61" y="3931601"/>
            <a:ext cx="5386972" cy="628114"/>
          </a:xfrm>
          <a:prstGeom prst="rect">
            <a:avLst/>
          </a:prstGeom>
        </p:spPr>
      </p:pic>
      <p:pic>
        <p:nvPicPr>
          <p:cNvPr id="40" name="图片 39" descr="\documentclass{article}&#10;\usepackage{amsmath}&#10;\usepackage{amsfonts}&#10;\usepackage{amssymb}&#10;\usepackage{xcolor}&#10;\usepackage{setspace}&#10;\pagestyle{empty}&#10;\begin{document}&#10;&#10;\begin{spacing}{1.5}&#10;&#10;$ L(w)_{ij} = d_i \delta_{ij} - w_{ij} $&#10;&#10;$ d_i = \sum_j w_{ij} $&#10;&#10;\end{spacing}&#10;&#10;&#10;\end{document}" title="IguanaTex Bitmap Display">
            <a:extLst>
              <a:ext uri="{FF2B5EF4-FFF2-40B4-BE49-F238E27FC236}">
                <a16:creationId xmlns:a16="http://schemas.microsoft.com/office/drawing/2014/main" id="{12A69B98-973E-4FE7-BB4B-CAE1B6B75B3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72" y="3895086"/>
            <a:ext cx="1988572" cy="681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2" name="图片 41" descr="\documentclass{article}&#10;\usepackage{amsmath}&#10;\usepackage{amsfonts}&#10;\usepackage{amssymb}&#10;\usepackage{xcolor}&#10;\usepackage{setspace}&#10;\pagestyle{empty}&#10;\begin{document}&#10;&#10;\begin{align*}&#10;\min_{\boldsymbol{y}_u \in \mathbb{R}^{|X_u|}} \;\; &amp; \frac{1}{2} \boldsymbol{y}^\top L(w) \boldsymbol{y} \quad&#10;\text{s.t.} \;\; \boldsymbol{y}_l = Y_{l}&#10;\end{align*}&#10;&#10;\end{document}" title="IguanaTex Bitmap Display">
            <a:extLst>
              <a:ext uri="{FF2B5EF4-FFF2-40B4-BE49-F238E27FC236}">
                <a16:creationId xmlns:a16="http://schemas.microsoft.com/office/drawing/2014/main" id="{5284BF7B-D85D-48A5-88FC-3EB73EDD48A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47" y="5501097"/>
            <a:ext cx="3391541" cy="51839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0B7447-A289-4ADD-8C64-DC356451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\documentclass{article}&#10;\usepackage{amsmath}&#10;\usepackage{amsfonts}&#10;\usepackage{amssymb}&#10;\usepackage{xcolor}&#10;\usepackage{setspace}&#10;\pagestyle{empty}&#10;\begin{document}&#10;&#10;\begin{align*}&#10;\min_{\boldsymbol{y}_u \in \mathbb{R}^{|X_u|}} \;\; &amp; \frac{1}{2} \boldsymbol{y}^\top L(w) \boldsymbol{y} \quad&#10;\text{s.t.} \;\; \boldsymbol{y}_l = Y_{l}&#10;\end{align*}&#10;&#10;\end{document}" title="IguanaTex Bitmap Display">
            <a:extLst>
              <a:ext uri="{FF2B5EF4-FFF2-40B4-BE49-F238E27FC236}">
                <a16:creationId xmlns:a16="http://schemas.microsoft.com/office/drawing/2014/main" id="{4CD90E30-A61B-A5CF-3C32-20871A7012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64" y="1274202"/>
            <a:ext cx="3406139" cy="525779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DAA7BE-BB87-4AD9-ABA4-89C97C378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671"/>
            <a:ext cx="7483679" cy="197218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Rearrange node orders and partition the Laplacian into blocks: 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\begin{align*}&#10;L = \left[\begin{array}{l|l}&#10;L_{ll} &amp; L_{lu} \\&#10;\hline L_{ul} &amp; L_{uu}&#10;\end{array}\right]&#10;= \left[\begin{array}{l|l}&#10;L_{ll} &amp; -W_{lu} \\&#10;\hline -W_{ul} &amp; L_{uu}&#10;\end{array}\right]&#10;\end{align*}&#10;&#10;\end{document}" title="IguanaTex Bitmap Display">
            <a:extLst>
              <a:ext uri="{FF2B5EF4-FFF2-40B4-BE49-F238E27FC236}">
                <a16:creationId xmlns:a16="http://schemas.microsoft.com/office/drawing/2014/main" id="{CFE1B276-18DB-1BFA-AA90-FF5A953EF2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65" y="2518499"/>
            <a:ext cx="3954780" cy="571501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align*}&#10;\mathcal{L} = \frac{1}{2} \boldsymbol{y}^\top L(w) \boldsymbol{y} + \boldsymbol{\lambda}_l^\top ( \boldsymbol{y}_l - Y_{l} )&#10;\end{align*}&#10;&#10;\end{document}" title="IguanaTex Bitmap Display">
            <a:extLst>
              <a:ext uri="{FF2B5EF4-FFF2-40B4-BE49-F238E27FC236}">
                <a16:creationId xmlns:a16="http://schemas.microsoft.com/office/drawing/2014/main" id="{12A5DE80-9A53-57A0-FC41-3622122228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60" y="3337702"/>
            <a:ext cx="2994658" cy="48006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amssymb}&#10;\usepackage{xcolor}&#10;\usepackage{setspace}&#10;\pagestyle{empty}&#10;\begin{document}&#10;&#10;\begin{align*}&#10;\frac{\partial \mathcal{L}}{\partial \boldsymbol{y}} = 0 \quad \Rightarrow \quad&#10;\left[\begin{array}{l|l}&#10;L_{ll} &amp; L_{lu} \\&#10;\hline L_{ul} &amp; L_{uu}&#10;\end{array}\right]&#10;\left[\begin{array}{l}&#10;\boldsymbol{y}_l  \\&#10;\hline \boldsymbol{y}_u&#10;\end{array}\right]&#10;= \left[\begin{array}{l}&#10;\boldsymbol{\lambda}_l  \\&#10;\hline \boldsymbol{0}_u&#10;\end{array}\right]&#10;\end{align*}&#10;&#10;\end{document}" title="IguanaTex Bitmap Display">
            <a:extLst>
              <a:ext uri="{FF2B5EF4-FFF2-40B4-BE49-F238E27FC236}">
                <a16:creationId xmlns:a16="http://schemas.microsoft.com/office/drawing/2014/main" id="{16FFDC81-DDEE-A944-4A31-06FEBE52557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458" y="4076608"/>
            <a:ext cx="4686300" cy="571501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amssymb}&#10;\usepackage{xcolor}&#10;\usepackage{setspace}&#10;\pagestyle{empty}&#10;\begin{document}&#10;&#10;\begin{align*}&#10;\Rightarrow \quad L_{ul} \; \boldsymbol{y}_l + L_{uu} \; \boldsymbol{y}_u = 0&#10;\end{align*}&#10;&#10;\end{document}" title="IguanaTex Bitmap Display">
            <a:extLst>
              <a:ext uri="{FF2B5EF4-FFF2-40B4-BE49-F238E27FC236}">
                <a16:creationId xmlns:a16="http://schemas.microsoft.com/office/drawing/2014/main" id="{DA686D0E-5D37-1898-26EC-A3A9C363D8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13" y="4967293"/>
            <a:ext cx="2514600" cy="228601"/>
          </a:xfrm>
          <a:prstGeom prst="rect">
            <a:avLst/>
          </a:prstGeom>
        </p:spPr>
      </p:pic>
      <p:pic>
        <p:nvPicPr>
          <p:cNvPr id="16" name="图片 15" descr="\documentclass{article}&#10;\usepackage{amsmath}&#10;\usepackage{amsfonts}&#10;\usepackage{amssymb}&#10;\usepackage{xcolor}&#10;\usepackage{setspace}&#10;\pagestyle{empty}&#10;\begin{document}&#10;&#10;\begin{spacing}{1.5}&#10;\begin{align*}&#10;\Rightarrow \quad \boldsymbol{y}_u &amp; = - L_{uu}^{-1} \; L_{ul} \; \boldsymbol{y}_l  \\&#10;&amp; = L_{uu}^{-1} \; W_{ul} \; \boldsymbol{y}_l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112471E2-B9AE-F1F7-CD05-EA7BB154D71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13" y="5522312"/>
            <a:ext cx="2308859" cy="731521"/>
          </a:xfrm>
          <a:prstGeom prst="rect">
            <a:avLst/>
          </a:prstGeom>
        </p:spPr>
      </p:pic>
      <p:pic>
        <p:nvPicPr>
          <p:cNvPr id="19" name="图片 18" descr="\documentclass{article}&#10;\usepackage{amsmath}&#10;\usepackage{amsfonts}&#10;\usepackage{amssymb}&#10;\usepackage{xcolor}&#10;\usepackage{setspace}&#10;\pagestyle{empty}&#10;\begin{document}&#10;&#10;\begin{spacing}{1.5}&#10;&#10;$ L(w)_{ij} = d_i \delta_{ij} - w_{ij} $&#10;&#10;$ d_i = \sum_j w_{ij} $&#10;&#10;\end{spacing}&#10;&#10;&#10;\end{document}" title="IguanaTex Bitmap Display">
            <a:extLst>
              <a:ext uri="{FF2B5EF4-FFF2-40B4-BE49-F238E27FC236}">
                <a16:creationId xmlns:a16="http://schemas.microsoft.com/office/drawing/2014/main" id="{989C2121-8476-9AF5-9D0D-7926424EA09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29" y="2455413"/>
            <a:ext cx="1988821" cy="6858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1" name="图片 20" descr="\documentclass{article}&#10;\usepackage{amsmath}&#10;\usepackage{amsfonts}&#10;\usepackage{amssymb}&#10;\usepackage{xcolor}&#10;\usepackage{setspace}&#10;\pagestyle{empty}&#10;\begin{document}&#10;&#10;\begin{spacing}{1.25}&#10;\begin{align*}&#10;\Rightarrow \quad &amp; -W_{ul} \; \boldsymbol{y}_l + (D_{uu} - W_{uu}) \; \boldsymbol{y}_u = 0 \\&#10;&amp; \;\; D_{uu} \; \boldsymbol{y}_u - (W_{ul} \; \boldsymbol{y}_l + W_{uu} \; \boldsymbol{y}_u) = 0 \\&#10;&amp; \;\; \boldsymbol{y}_u = D_{uu}^{-1} \; W_{u*} \; \boldsymbol{y}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017070BC-4BD4-8790-5E4E-F990CDB9261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64" y="4967293"/>
            <a:ext cx="3886202" cy="1051564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63323D07-D200-441C-AE01-FB0F275058CC}"/>
              </a:ext>
            </a:extLst>
          </p:cNvPr>
          <p:cNvSpPr txBox="1"/>
          <p:nvPr/>
        </p:nvSpPr>
        <p:spPr>
          <a:xfrm>
            <a:off x="2545676" y="54281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①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7CC0729-54B3-42AD-B7B5-CD12468A07A2}"/>
              </a:ext>
            </a:extLst>
          </p:cNvPr>
          <p:cNvSpPr txBox="1"/>
          <p:nvPr/>
        </p:nvSpPr>
        <p:spPr>
          <a:xfrm>
            <a:off x="5930571" y="48427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②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25681D-67F8-41B1-8607-CF0E14EF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52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1844"/>
                <a:ext cx="6607629" cy="51501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Two equivalent expressions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(1)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Explicit: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Good for analytical investigation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inverse is OK for moderate systems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(2)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Self-consistent: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Suggest an iterative algorithm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Suitable for large networks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Label propagation algorithm (Zhu et al., 2003):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Initially,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∀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Arbitrarily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∀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Repeat until convergence: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∀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1844"/>
                <a:ext cx="6607629" cy="5150100"/>
              </a:xfrm>
              <a:blipFill>
                <a:blip r:embed="rId4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spacing}{1.5}&#10;\begin{align*}&#10;\boldsymbol{y}_u &amp;  = L_{uu}^{-1} \; W_{ul} \; \boldsymbol{y}_l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8BC47BAA-B71D-4C21-960D-84FC54B34B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74" y="1667878"/>
            <a:ext cx="1666285" cy="257829"/>
          </a:xfrm>
          <a:prstGeom prst="rect">
            <a:avLst/>
          </a:prstGeom>
        </p:spPr>
      </p:pic>
      <p:pic>
        <p:nvPicPr>
          <p:cNvPr id="28" name="图片 27" descr="\documentclass{article}&#10;\usepackage{amsmath}&#10;\usepackage{amsfonts}&#10;\usepackage{amssymb}&#10;\usepackage{xcolor}&#10;\usepackage{setspace}&#10;\pagestyle{empty}&#10;\begin{document}&#10;&#10;\begin{spacing}{1.25}&#10;\begin{align*}&#10;&amp; \;\; \boldsymbol{y}_u = D_{uu}^{-1} \; W_{u *} \; \boldsymbol{y} \quad \text{OR} \quad y_{i}=\frac{\sum_{j} w_{i j} y_{j}}{\sum_{j} w_{i j}}, \;\; x_i \in X_u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C428B436-489D-4AA3-BB17-401501347C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14" y="2957775"/>
            <a:ext cx="4946745" cy="6157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976496F-0CAD-4C50-897A-FA613226E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559" y="4394560"/>
            <a:ext cx="2393469" cy="1736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8933E63-FB69-469E-93D6-3BD2E6794A38}"/>
                  </a:ext>
                </a:extLst>
              </p:cNvPr>
              <p:cNvSpPr txBox="1"/>
              <p:nvPr/>
            </p:nvSpPr>
            <p:spPr>
              <a:xfrm>
                <a:off x="8314533" y="3082133"/>
                <a:ext cx="2956573" cy="982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a</a:t>
                </a:r>
                <a:r>
                  <a:rPr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harmonic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 with boundary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8933E63-FB69-469E-93D6-3BD2E6794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533" y="3082133"/>
                <a:ext cx="2956573" cy="982833"/>
              </a:xfrm>
              <a:prstGeom prst="rect">
                <a:avLst/>
              </a:prstGeom>
              <a:blipFill>
                <a:blip r:embed="rId8"/>
                <a:stretch>
                  <a:fillRect l="-1443" t="-3106" r="-1443" b="-9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DE5294-1479-4D59-8B7A-80AB6CC5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2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 – Electric Network Interpretation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6273800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Edges are resistors with conductance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 volt battery connects to labeled points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=0, 1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voltage at the nodes is the harmonic function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6273800" cy="5341405"/>
              </a:xfrm>
              <a:blipFill>
                <a:blip r:embed="rId2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9B7EF73-46B9-46D4-8B22-BC5A55D9D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35" y="3330754"/>
            <a:ext cx="5176064" cy="2515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DD9027-0E5A-4086-A36A-27C600389AE5}"/>
                  </a:ext>
                </a:extLst>
              </p:cNvPr>
              <p:cNvSpPr txBox="1"/>
              <p:nvPr/>
            </p:nvSpPr>
            <p:spPr>
              <a:xfrm>
                <a:off x="7112001" y="3248799"/>
                <a:ext cx="3505150" cy="2741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Ohm’s law:</a:t>
                </a: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dirty="0">
                    <a:cs typeface="Arial" panose="020B0604020202020204" pitchFamily="34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</a:pPr>
                <a:r>
                  <a:rPr lang="en-GB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Kirchhoff’s current law:</a:t>
                </a: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zh-CN" altLang="en-US" dirty="0">
                    <a:cs typeface="Arial" panose="020B0604020202020204" pitchFamily="34" charset="0"/>
                  </a:rPr>
                  <a:t>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DD9027-0E5A-4086-A36A-27C600389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1" y="3248799"/>
                <a:ext cx="3505150" cy="2741584"/>
              </a:xfrm>
              <a:prstGeom prst="rect">
                <a:avLst/>
              </a:prstGeom>
              <a:blipFill>
                <a:blip r:embed="rId4"/>
                <a:stretch>
                  <a:fillRect l="-1217" t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093B318-AD6D-474A-92B2-8A8DBD5EAD9A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CC57F8-D05F-487F-B726-F092B082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35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 – Some Results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B7B25E7-B874-4051-83E8-BF40814C6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9316" y="2454782"/>
            <a:ext cx="4235417" cy="24437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E5B0A2-9018-40B2-AD51-615BC0421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32" y="1393903"/>
            <a:ext cx="2629487" cy="2053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FC6303E-70DA-4756-9B75-B41951416B00}"/>
                  </a:ext>
                </a:extLst>
              </p:cNvPr>
              <p:cNvSpPr txBox="1"/>
              <p:nvPr/>
            </p:nvSpPr>
            <p:spPr>
              <a:xfrm>
                <a:off x="8936995" y="1393903"/>
                <a:ext cx="2535337" cy="687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80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multi-label case:</a:t>
                </a:r>
              </a:p>
              <a:p>
                <a:pPr marL="285750" indent="-285750">
                  <a:spcBef>
                    <a:spcPts val="8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one-hot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vector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FC6303E-70DA-4756-9B75-B4195141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995" y="1393903"/>
                <a:ext cx="2535337" cy="687368"/>
              </a:xfrm>
              <a:prstGeom prst="rect">
                <a:avLst/>
              </a:prstGeom>
              <a:blipFill>
                <a:blip r:embed="rId5"/>
                <a:stretch>
                  <a:fillRect l="-1202" t="-2679" b="-1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0DBC7A88-AE0A-424C-85E8-0A22C34FC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066" y="3810478"/>
            <a:ext cx="4912467" cy="22138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777DF68-008F-4259-AB76-28CE708E818A}"/>
              </a:ext>
            </a:extLst>
          </p:cNvPr>
          <p:cNvSpPr txBox="1"/>
          <p:nvPr/>
        </p:nvSpPr>
        <p:spPr>
          <a:xfrm>
            <a:off x="1039316" y="5394826"/>
            <a:ext cx="4599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it-IT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X. Zhu, Z. Ghahramani and J. Lafferty, ICML2003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zh-CN" altLang="en-US" sz="14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503FDB-F0E7-4273-A7CB-47D09327E786}"/>
              </a:ext>
            </a:extLst>
          </p:cNvPr>
          <p:cNvGrpSpPr/>
          <p:nvPr/>
        </p:nvGrpSpPr>
        <p:grpSpPr>
          <a:xfrm>
            <a:off x="9405875" y="2212905"/>
            <a:ext cx="1597576" cy="1335539"/>
            <a:chOff x="8966200" y="2710885"/>
            <a:chExt cx="1597576" cy="133553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B3B1ED3-E890-4CF5-988F-6DB60EE0E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46"/>
            <a:stretch/>
          </p:blipFill>
          <p:spPr>
            <a:xfrm>
              <a:off x="8966200" y="2710885"/>
              <a:ext cx="1597576" cy="9969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EEE5C8D-5089-4285-8B47-F3384FE3D1C2}"/>
                    </a:ext>
                  </a:extLst>
                </p:cNvPr>
                <p:cNvSpPr txBox="1"/>
                <p:nvPr/>
              </p:nvSpPr>
              <p:spPr>
                <a:xfrm>
                  <a:off x="9460823" y="3707870"/>
                  <a:ext cx="3860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EEE5C8D-5089-4285-8B47-F3384FE3D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0823" y="3707870"/>
                  <a:ext cx="386080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26F2E69-E70B-4DEA-83FE-0A3A52B94210}"/>
                </a:ext>
              </a:extLst>
            </p:cNvPr>
            <p:cNvSpPr/>
            <p:nvPr/>
          </p:nvSpPr>
          <p:spPr>
            <a:xfrm>
              <a:off x="9447213" y="2929469"/>
              <a:ext cx="352426" cy="804331"/>
            </a:xfrm>
            <a:prstGeom prst="roundRect">
              <a:avLst/>
            </a:pr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41EBAD-265B-4854-B75D-4ADF58D7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 – Extensions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9430657" cy="453813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we’re not certain that the labels are absolutely correct (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SSL with denoising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 to graph cut, we can replace the Laplacian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by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normalized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sym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Corresponding objective function: 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Replace Laplacian by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-Laplacian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Corresponding penalty: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9430657" cy="4538131"/>
              </a:xfrm>
              <a:blipFill>
                <a:blip r:embed="rId6"/>
                <a:stretch>
                  <a:fillRect l="-452" t="-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\min_{\boldsymbol{y}_u \in \mathbb{R}^{|X_u|}} \;\; \frac{1}{2} \boldsymbol{y}^\top L(w) \boldsymbol{y} + \mu \sum_{i \in l} \frac{1}{2} (y_i - Y_{li})^2 &#10;\end{align*}&#10;&#10;\end{document}" title="IguanaTex Bitmap Display">
            <a:extLst>
              <a:ext uri="{FF2B5EF4-FFF2-40B4-BE49-F238E27FC236}">
                <a16:creationId xmlns:a16="http://schemas.microsoft.com/office/drawing/2014/main" id="{2E3A86D8-F0EB-4494-B3EE-2276C9F77A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59" y="1604167"/>
            <a:ext cx="4055312" cy="591085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usepackage{amssymb}&#10;\usepackage{xcolor}&#10;\usepackage{setspace}&#10;\pagestyle{empty}&#10;\begin{document}&#10;&#10;\begin{align*}&#10;\min_{\boldsymbol{y}_u \in \mathbb{R}^{|X_u|}} \;\;  \sum_{(i,j)\in E} \frac{1}{2} \left( \frac{y_i}{\sqrt{d_i}} - \frac{y_j}{\sqrt{d_j}} \right)^2 + \mu \sum_{i \in l} \frac{1}{2} (y_i - Y_{li})^2 &#10;\end{align*}&#10;&#10;\end{document}" title="IguanaTex Bitmap Display">
            <a:extLst>
              <a:ext uri="{FF2B5EF4-FFF2-40B4-BE49-F238E27FC236}">
                <a16:creationId xmlns:a16="http://schemas.microsoft.com/office/drawing/2014/main" id="{2AE49D8B-1133-4D3B-A6C9-A45E815A88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59" y="3516869"/>
            <a:ext cx="5476111" cy="770742"/>
          </a:xfrm>
          <a:prstGeom prst="rect">
            <a:avLst/>
          </a:prstGeom>
        </p:spPr>
      </p:pic>
      <p:pic>
        <p:nvPicPr>
          <p:cNvPr id="17" name="图片 16" descr="\documentclass{article}&#10;\usepackage{amsmath}&#10;\usepackage{amsfonts}&#10;\usepackage{amssymb}&#10;\usepackage{xcolor}&#10;\usepackage{setspace}&#10;\pagestyle{empty}&#10;\begin{document}&#10;&#10;\begin{align*}&#10;J_{p}(y)=\sum_{(i, j) \in E} w_{i j}^{p}\left| y_i - y_j \right|^{p}&#10;\end{align*}&#10;&#10;\end{document}" title="IguanaTex Bitmap Display">
            <a:extLst>
              <a:ext uri="{FF2B5EF4-FFF2-40B4-BE49-F238E27FC236}">
                <a16:creationId xmlns:a16="http://schemas.microsoft.com/office/drawing/2014/main" id="{91E0592F-4396-4BE8-A4A7-1ADB8F88D5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059" y="5608692"/>
            <a:ext cx="2715428" cy="53897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FB4CD9F-E464-4D7F-BBE7-0D406FC2E1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2774" y="4631267"/>
            <a:ext cx="2345704" cy="186160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69BF45C-B6D9-425F-BE52-57881853E395}"/>
              </a:ext>
            </a:extLst>
          </p:cNvPr>
          <p:cNvSpPr txBox="1"/>
          <p:nvPr/>
        </p:nvSpPr>
        <p:spPr>
          <a:xfrm>
            <a:off x="8214359" y="5214074"/>
            <a:ext cx="2724574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Good for cases at very low label rates.</a:t>
            </a:r>
          </a:p>
          <a:p>
            <a:pPr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Alaoui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et al., JMLR2016]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D85ED5-21EA-4CFE-81DC-6BA5F6DB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34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Pros and Cons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7710714" cy="485018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Advantages of graph-based method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Performance is strong if the graph happens to fit the task.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(pseudo) inverse of the Laplacian can be viewed as a kernel matrix.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Disadvantages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Performance is bad if the graph is bad.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Sensitive to graph structure and edge weights.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Scalability issue (graph matrix operations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inverse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methods describe above mainly deal with </a:t>
                </a:r>
                <a:r>
                  <a:rPr lang="en-US" altLang="zh-CN" sz="1800" dirty="0" err="1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transductive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SSL.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Need additional techniques when an unseen data point arrives.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7710714" cy="4850188"/>
              </a:xfrm>
              <a:blipFill>
                <a:blip r:embed="rId3"/>
                <a:stretch>
                  <a:fillRect l="-712" t="-628" r="-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C0456BC-06C5-4EDA-9FA0-3E29621C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845" y="2754751"/>
            <a:ext cx="2210447" cy="16920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AF324D-3EC6-490B-993C-B0036CC9C1A9}"/>
              </a:ext>
            </a:extLst>
          </p:cNvPr>
          <p:cNvSpPr txBox="1"/>
          <p:nvPr/>
        </p:nvSpPr>
        <p:spPr>
          <a:xfrm>
            <a:off x="8075555" y="4526597"/>
            <a:ext cx="3526055" cy="890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 example where graph-based methods will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work, but Gaussian mixture model will work.</a:t>
            </a:r>
            <a:endParaRPr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1EF1D3-9AFD-468B-8EE8-BFB0D3CD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6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Laplacian Regularization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Rewriting the objective for the task of SSL with denoising: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It looks like a least square problem with a regularization term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Laplacian regularization, a kind of Tikhonov regularization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regularization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9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encourages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smoothness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labels between nearby points and on the same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manifold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thus encoding our prior assumption.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apply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Laplacian regularization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learning of a desired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SSL: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ℓ(⋅,⋅)</m:t>
                    </m:r>
                  </m:oMath>
                </a14:m>
                <a:r>
                  <a:rPr lang="en-US" altLang="zh-CN" sz="1800" b="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loss function, depending on the task.</a:t>
                </a:r>
                <a:endParaRPr lang="en-US" altLang="zh-CN" sz="1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any flexible models (neural net, kernel machines, 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etc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Other regularizations term can be used to control the model complexity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341405"/>
              </a:xfrm>
              <a:blipFill>
                <a:blip r:embed="rId4"/>
                <a:stretch>
                  <a:fillRect l="-406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usepackage{amssymb}&#10;\usepackage{xcolor}&#10;\usepackage{setspace}&#10;\pagestyle{empty}&#10;\begin{document}&#10;&#10;\begin{align*}&#10;\min_{\boldsymbol{y}_u \in \mathbb{R}^{|X_u|}} \;\;  \sum_{i \in l}  (y_i - Y_{li})^2 + \gamma  \boldsymbol{y}^\top L(w) \boldsymbol{y}&#10;\end{align*}&#10;&#10;\end{document}" title="IguanaTex Bitmap Display">
            <a:extLst>
              <a:ext uri="{FF2B5EF4-FFF2-40B4-BE49-F238E27FC236}">
                <a16:creationId xmlns:a16="http://schemas.microsoft.com/office/drawing/2014/main" id="{FDE548B6-A8FF-46AD-ADD5-41389102A8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392" y="1686153"/>
            <a:ext cx="3646626" cy="503314"/>
          </a:xfrm>
          <a:prstGeom prst="rect">
            <a:avLst/>
          </a:prstGeom>
        </p:spPr>
      </p:pic>
      <p:pic>
        <p:nvPicPr>
          <p:cNvPr id="23" name="图片 22" descr="\documentclass{article}&#10;\usepackage{amsmath}&#10;\usepackage{amsfonts}&#10;\usepackage{amssymb}&#10;\usepackage{xcolor}&#10;\usepackage{setspace}&#10;\pagestyle{empty}&#10;\begin{document}&#10;&#10;\begin{align*}&#10;\min_{f_\theta} \;\;  \sum_{i \in l}  \ell(f_\theta(x_i), Y_{li}) + \gamma_I  \boldsymbol{f}^\top L(w) \boldsymbol{f} + \text{other regularizations}&#10;\end{align*}&#10;&#10;\end{document}" title="IguanaTex Bitmap Display">
            <a:extLst>
              <a:ext uri="{FF2B5EF4-FFF2-40B4-BE49-F238E27FC236}">
                <a16:creationId xmlns:a16="http://schemas.microsoft.com/office/drawing/2014/main" id="{CE872E5F-9AC5-4E20-8035-60A3F89F05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03" y="4668532"/>
            <a:ext cx="5928683" cy="50331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DF6DD0-3FDA-447B-B3BB-74264755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26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Laplacian Regularization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6247"/>
                <a:ext cx="9653337" cy="148275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Now we have a method for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inductive SSL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(ability to handle unseen data)!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Apply any reasonable optimization algorithms (the 1st part of the lecture) for this.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kernel machines (e.g., SVM), it is still a convex optimization problem (because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≽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6247"/>
                <a:ext cx="9653337" cy="1482754"/>
              </a:xfrm>
              <a:blipFill>
                <a:blip r:embed="rId4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CB0C9C4-2043-42AE-B54A-696BA21D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813" y="3506391"/>
            <a:ext cx="6282088" cy="24849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96653F1-5E8E-4FDA-A27B-65DDBF213E1A}"/>
              </a:ext>
            </a:extLst>
          </p:cNvPr>
          <p:cNvSpPr txBox="1"/>
          <p:nvPr/>
        </p:nvSpPr>
        <p:spPr>
          <a:xfrm>
            <a:off x="7751546" y="5674829"/>
            <a:ext cx="2843750" cy="31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[M. Belkin, et al., JMLR 2006]</a:t>
            </a:r>
            <a:endParaRPr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9C1481-109E-4EFA-9D49-6B899CF2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\min_{f_\theta} \;\;  \sum_{i \in l}  \ell(f_\theta(x_i), Y_{li}) + \gamma_I  \boldsymbol{f}^\top L(w) \boldsymbol{f} + \text{other regularizations}&#10;\end{align*}&#10;&#10;\end{document}" title="IguanaTex Bitmap Display">
            <a:extLst>
              <a:ext uri="{FF2B5EF4-FFF2-40B4-BE49-F238E27FC236}">
                <a16:creationId xmlns:a16="http://schemas.microsoft.com/office/drawing/2014/main" id="{4A3E986D-E65D-B648-6C29-1D2D5C64E9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18" y="1297199"/>
            <a:ext cx="5928683" cy="50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SSL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33D00C-6B01-460D-8F2E-78BCF60D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8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Communities within networks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51468"/>
            <a:ext cx="8839874" cy="51561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When we say communities of networks, we often think of the following structure: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Community (a.k.a. group, cluster, module) members are well connected among themselves, but relatively well separated from the rest.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Similar to clustering in Euclidean space (within-cluster points are closer than inter-cluster points).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8A1BD0-21D2-42C0-ABFC-E63988B573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194" y="1662696"/>
            <a:ext cx="3671888" cy="26014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586A53-6FA0-49BE-923B-6C7E2C70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85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More on Similarity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9677399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previous graph-based SSL approaches, we’ve assumed that the good-quality similarity weights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obtained.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may be the case for data like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there are cases like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points are not similar in the ambient image space (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very high dimension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believe that they are similar in some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low-dimensional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features space (manifold).</a:t>
                </a: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Manually finding such a feature space would require some feature engineering.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More automatic way: use deep learning to learn a feature extractor.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9677399" cy="5341405"/>
              </a:xfrm>
              <a:blipFill>
                <a:blip r:embed="rId3"/>
                <a:stretch>
                  <a:fillRect l="-441" t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3663C75-4344-476E-88F5-CF5A16590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68" t="1" r="1" b="-2065"/>
          <a:stretch/>
        </p:blipFill>
        <p:spPr>
          <a:xfrm>
            <a:off x="3716954" y="3328921"/>
            <a:ext cx="1464733" cy="10710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1B1573-12D3-4959-BD8B-C0A9141F9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33" y="1987339"/>
            <a:ext cx="997548" cy="963651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523140-7C9E-454C-986E-507E3BDB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 for Deep SSL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9"/>
                <a:ext cx="7961851" cy="22775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lot of deep learning models exist for SSL.</a:t>
                </a:r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we briefly introduce some works using graph-based methods.</a:t>
                </a:r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general idea is simple: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Look for a good (latent) representation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ensure that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points with similar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will have similar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9"/>
                <a:ext cx="7961851" cy="2277532"/>
              </a:xfrm>
              <a:blipFill>
                <a:blip r:embed="rId3"/>
                <a:stretch>
                  <a:fillRect l="-536" t="-1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4C4D4F2-2BCB-45D0-9691-9B26497F20FA}"/>
                  </a:ext>
                </a:extLst>
              </p:cNvPr>
              <p:cNvSpPr txBox="1"/>
              <p:nvPr/>
            </p:nvSpPr>
            <p:spPr>
              <a:xfrm>
                <a:off x="8904766" y="2290235"/>
                <a:ext cx="2344319" cy="742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⇐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deep neural net</a:t>
                </a:r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⇐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label propagation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4C4D4F2-2BCB-45D0-9691-9B26497F2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766" y="2290235"/>
                <a:ext cx="2344319" cy="742254"/>
              </a:xfrm>
              <a:prstGeom prst="rect">
                <a:avLst/>
              </a:prstGeom>
              <a:blipFill>
                <a:blip r:embed="rId4"/>
                <a:stretch>
                  <a:fillRect t="-4132" r="-12240" b="-13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1C34D7C-19E2-43A2-A500-7BFA5A7DE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073" y="3123043"/>
            <a:ext cx="6013896" cy="32358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342A74-9BA7-4CFB-9A26-B906F36209A2}"/>
              </a:ext>
            </a:extLst>
          </p:cNvPr>
          <p:cNvSpPr txBox="1"/>
          <p:nvPr/>
        </p:nvSpPr>
        <p:spPr>
          <a:xfrm>
            <a:off x="7828941" y="6042358"/>
            <a:ext cx="2422406" cy="31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[A.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Iscen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et al., CVPR 2019]</a:t>
            </a:r>
            <a:endParaRPr lang="zh-CN" altLang="en-US" sz="1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45F8FD-4AD6-48B8-9C08-05085216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1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 for Deep SSL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7"/>
                <a:ext cx="4880705" cy="50884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Elements: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 extractor: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Classifier: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Classification loss: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ℓ(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∘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Nearest neighbor graph: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similarity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Label propagation (unnormalized or normalized Laplacian)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point has a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pseudo-label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also assign a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smaller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weight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data points whose pseudo-labels are not so certain when training the DNN.</a:t>
                </a:r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7"/>
                <a:ext cx="4880705" cy="5088465"/>
              </a:xfrm>
              <a:blipFill>
                <a:blip r:embed="rId3"/>
                <a:stretch>
                  <a:fillRect l="-875" t="-599" r="-1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471B8E3-0137-483C-BAA0-C12A86756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1468"/>
            <a:ext cx="4880705" cy="3934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A25DC95-A6A4-429C-878D-9D9370AC951B}"/>
                  </a:ext>
                </a:extLst>
              </p:cNvPr>
              <p:cNvSpPr txBox="1"/>
              <p:nvPr/>
            </p:nvSpPr>
            <p:spPr>
              <a:xfrm>
                <a:off x="6571027" y="5246848"/>
                <a:ext cx="3930650" cy="673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our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  <a:spcBef>
                    <a:spcPts val="500"/>
                  </a:spcBef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[A. </a:t>
                </a:r>
                <a:r>
                  <a:rPr lang="en-US" altLang="zh-CN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Iscen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al., CVPR 2019]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A25DC95-A6A4-429C-878D-9D9370AC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027" y="5246848"/>
                <a:ext cx="3930650" cy="673261"/>
              </a:xfrm>
              <a:prstGeom prst="rect">
                <a:avLst/>
              </a:prstGeom>
              <a:blipFill>
                <a:blip r:embed="rId5"/>
                <a:stretch>
                  <a:fillRect l="-465" b="-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013A0-5C5D-4A3F-879E-45B28E8A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9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B6D290-90B4-4D54-92A6-0D6D4CBB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00" y="1226878"/>
            <a:ext cx="3772399" cy="17993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Label Propagation for Deep SSL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7"/>
            <a:ext cx="9928412" cy="7863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 Results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[A.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Iscen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et al., CVPR 2019]</a:t>
            </a:r>
            <a:endParaRPr lang="zh-CN" altLang="en-US" sz="1600" dirty="0"/>
          </a:p>
          <a:p>
            <a:pPr>
              <a:lnSpc>
                <a:spcPct val="110000"/>
              </a:lnSpc>
              <a:spcBef>
                <a:spcPts val="500"/>
              </a:spcBef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5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5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F226F9-2BA9-4A47-880B-B3ADC5EC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07" y="3169009"/>
            <a:ext cx="8684198" cy="323164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5AA70-520C-4B1C-A267-1A5EA006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7566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Compact Latent Space Clustering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982200" cy="53414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flexibility of deep neural networks allows us to do more things.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Let’s revisit the two scenarios when we’re thinking of the cluster assumption: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For complex data, we envisage that the cluster assumption applies in some latent space, e.g., found by a DNN as the example in previous slides.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But for a DNN, we have the flexibility to tune the representations of the latent features!</a:t>
            </a:r>
          </a:p>
          <a:p>
            <a:pPr>
              <a:lnSpc>
                <a:spcPct val="11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Idea: learn a representation which favors “easy”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clusters.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[“Semi-Supervised Learning via Compact Latent Space Clustering”, K.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Kamnitsas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et al., ICML 2018]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0F1D60-9805-444B-B372-9E9152945498}"/>
              </a:ext>
            </a:extLst>
          </p:cNvPr>
          <p:cNvGrpSpPr/>
          <p:nvPr/>
        </p:nvGrpSpPr>
        <p:grpSpPr>
          <a:xfrm>
            <a:off x="5245159" y="2145069"/>
            <a:ext cx="2208741" cy="1940329"/>
            <a:chOff x="2381504" y="2392074"/>
            <a:chExt cx="2208741" cy="194032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FF2B134-C33A-4577-9EE5-B41423700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1504" y="2392074"/>
              <a:ext cx="2208741" cy="1257007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B28B5F5-269A-45CD-BC1A-DF7B7858F0AB}"/>
                </a:ext>
              </a:extLst>
            </p:cNvPr>
            <p:cNvSpPr txBox="1"/>
            <p:nvPr/>
          </p:nvSpPr>
          <p:spPr>
            <a:xfrm>
              <a:off x="3005665" y="3990258"/>
              <a:ext cx="897468" cy="342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500"/>
                </a:spcBef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Difficult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76FA7D7-EBE2-4002-B560-C401BED9CBAD}"/>
              </a:ext>
            </a:extLst>
          </p:cNvPr>
          <p:cNvGrpSpPr/>
          <p:nvPr/>
        </p:nvGrpSpPr>
        <p:grpSpPr>
          <a:xfrm>
            <a:off x="2003184" y="1995702"/>
            <a:ext cx="2070951" cy="2089696"/>
            <a:chOff x="5409775" y="2248643"/>
            <a:chExt cx="2070951" cy="208969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DD3262C-7C38-412E-8F13-D875121E4AF1}"/>
                </a:ext>
              </a:extLst>
            </p:cNvPr>
            <p:cNvGrpSpPr/>
            <p:nvPr/>
          </p:nvGrpSpPr>
          <p:grpSpPr>
            <a:xfrm>
              <a:off x="5409775" y="2248643"/>
              <a:ext cx="2070951" cy="1657640"/>
              <a:chOff x="1478713" y="3640821"/>
              <a:chExt cx="3034565" cy="242894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9EEC184-037A-47F0-BD80-88E55E2AC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8713" y="3807531"/>
                <a:ext cx="3034565" cy="226223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0CE076A2-1656-4A7F-B4D0-9309D8920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9050" y="3640821"/>
                <a:ext cx="384228" cy="333422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FCB3B3-282F-4FFE-BE69-5533164B85BC}"/>
                </a:ext>
              </a:extLst>
            </p:cNvPr>
            <p:cNvSpPr txBox="1"/>
            <p:nvPr/>
          </p:nvSpPr>
          <p:spPr>
            <a:xfrm>
              <a:off x="6155267" y="3996194"/>
              <a:ext cx="897468" cy="342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500"/>
                </a:spcBef>
              </a:pP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Easy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70259D-4387-4678-B792-8F926084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Compact Latent Space Clustering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982200" cy="534140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Idea: learn a latent representation which favor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clusters.</a:t>
            </a: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Method: DNN + label propagation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It inherits most elements needed for graph-based Deep SSL models, with some additions:</a:t>
            </a:r>
          </a:p>
          <a:p>
            <a:pPr lvl="1"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 measure of compactness of clusters</a:t>
            </a:r>
          </a:p>
          <a:p>
            <a:pPr lvl="1"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 method that encourage the latent clusters to be compact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BC12DF-9AA0-47D4-BF50-20D7F0C3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23" y="1748170"/>
            <a:ext cx="2003396" cy="20868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A6D60A3-A651-4CF2-BF8C-8FCD0711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449" y="1748170"/>
            <a:ext cx="1915737" cy="208288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D6B953-4804-472A-BB33-B4E2D1A2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Compact Latent Space Clustering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442616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work of [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Kamnitsas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2018], the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probabilistic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nature of the soft-labels is utilized to define the additional elements.</a:t>
                </a:r>
              </a:p>
              <a:p>
                <a:pPr lvl="1"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Nearest neighbor graph: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similarity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Transition probability from node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</a:p>
              <a:p>
                <a:pPr lvl="1"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there are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classes. Use one-hot vectors for labeled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Soft-labels:  </a:t>
                </a:r>
              </a:p>
              <a:p>
                <a:pPr lvl="2">
                  <a:lnSpc>
                    <a:spcPct val="120000"/>
                  </a:lnSpc>
                  <a:spcBef>
                    <a:spcPts val="1500"/>
                  </a:spcBef>
                  <a:spcAft>
                    <a:spcPts val="1500"/>
                  </a:spcAft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Denote:</a:t>
                </a:r>
              </a:p>
              <a:p>
                <a:pPr lvl="1"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Label propagation (harmonic):</a:t>
                </a:r>
              </a:p>
              <a:p>
                <a:pPr lvl="2">
                  <a:lnSpc>
                    <a:spcPct val="120000"/>
                  </a:lnSpc>
                  <a:spcBef>
                    <a:spcPts val="1500"/>
                  </a:spcBef>
                  <a:spcAft>
                    <a:spcPts val="1500"/>
                  </a:spcAft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Iterative algorithm:</a:t>
                </a:r>
              </a:p>
              <a:p>
                <a:pPr lvl="2"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Closed from solution: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442616" cy="5341405"/>
              </a:xfrm>
              <a:blipFill>
                <a:blip r:embed="rId9"/>
                <a:stretch>
                  <a:fillRect l="-506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09652CD3-2633-4CAD-BA46-33B198F77A35}"/>
              </a:ext>
            </a:extLst>
          </p:cNvPr>
          <p:cNvGrpSpPr/>
          <p:nvPr/>
        </p:nvGrpSpPr>
        <p:grpSpPr>
          <a:xfrm>
            <a:off x="9368853" y="3008762"/>
            <a:ext cx="1597576" cy="1335539"/>
            <a:chOff x="8966200" y="2710885"/>
            <a:chExt cx="1597576" cy="133553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C10D279-6786-4D3D-9C0D-01C64EAAA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446"/>
            <a:stretch/>
          </p:blipFill>
          <p:spPr>
            <a:xfrm>
              <a:off x="8966200" y="2710885"/>
              <a:ext cx="1597576" cy="9969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1C937A4-FF64-4ECD-A551-C3374BDADFD6}"/>
                    </a:ext>
                  </a:extLst>
                </p:cNvPr>
                <p:cNvSpPr txBox="1"/>
                <p:nvPr/>
              </p:nvSpPr>
              <p:spPr>
                <a:xfrm>
                  <a:off x="9460823" y="3707870"/>
                  <a:ext cx="3860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𝑙𝑖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1C937A4-FF64-4ECD-A551-C3374BDADF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0823" y="3707870"/>
                  <a:ext cx="386080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6DCE5C7-2EA0-498B-9D0B-1423E0F41377}"/>
                </a:ext>
              </a:extLst>
            </p:cNvPr>
            <p:cNvSpPr/>
            <p:nvPr/>
          </p:nvSpPr>
          <p:spPr>
            <a:xfrm>
              <a:off x="9447213" y="2929469"/>
              <a:ext cx="352426" cy="804331"/>
            </a:xfrm>
            <a:prstGeom prst="roundRect">
              <a:avLst/>
            </a:pr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 descr="\documentclass{article}&#10;\usepackage{amsmath}&#10;\usepackage{amsfonts}&#10;\usepackage{amssymb}&#10;\usepackage{xcolor}&#10;\usepackage{setspace}&#10;\pagestyle{empty}&#10;\begin{document}&#10;&#10;&#10;Conservation of probability&#10;&#10;during label propagation:&#10;&#10;\begin{spacing}{1.8}&#10;&#10;&#10;$\sum_{c} \phi_{ic}^{t+1} = \sum_c \frac{\sum_j w_{ij} \phi_{jc}^t}{\sum_k w_{ik}} $&#10;&#10;$\qquad \qquad = \frac{\sum_j w_{ij}}{\sum_k w_{ik}} = 1$&#10;&#10;\end{spacing}&#10;&#10;\end{document}" title="IguanaTex Bitmap Display">
            <a:extLst>
              <a:ext uri="{FF2B5EF4-FFF2-40B4-BE49-F238E27FC236}">
                <a16:creationId xmlns:a16="http://schemas.microsoft.com/office/drawing/2014/main" id="{C76119C3-375C-4A17-95C1-F220A83532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31" y="4836795"/>
            <a:ext cx="2410056" cy="13763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&#10;\begin{spacing}{1.8}&#10;&#10;$\sum_j H_{ij} = \frac{\sum_j w_{ij}}{\sum_k w_{ik}} = 1$&#10;&#10;\end{spacing}&#10;&#10;\end{document}" title="IguanaTex Bitmap Display">
            <a:extLst>
              <a:ext uri="{FF2B5EF4-FFF2-40B4-BE49-F238E27FC236}">
                <a16:creationId xmlns:a16="http://schemas.microsoft.com/office/drawing/2014/main" id="{DC2A5EE9-FFEE-4D1A-A0E5-115B14A969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939" y="2437212"/>
            <a:ext cx="1851733" cy="3498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7" name="图片 36" descr="\documentclass{article}&#10;\usepackage{amsmath}&#10;\usepackage{amsfonts}&#10;\usepackage{amssymb}&#10;\usepackage{xcolor}&#10;\usepackage{setspace}&#10;\pagestyle{empty}&#10;\begin{document}&#10;&#10;$H_{i j}=w_{i j} / \sum_{k} w_{i k} \;\; \text {or} \;\; H=D^{-1} W$&#10;&#10;\end{document}" title="IguanaTex Bitmap Display">
            <a:extLst>
              <a:ext uri="{FF2B5EF4-FFF2-40B4-BE49-F238E27FC236}">
                <a16:creationId xmlns:a16="http://schemas.microsoft.com/office/drawing/2014/main" id="{E21DD5CB-1D90-4A72-9E54-0B9138DC569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41" y="2483231"/>
            <a:ext cx="3494399" cy="257829"/>
          </a:xfrm>
          <a:prstGeom prst="rect">
            <a:avLst/>
          </a:prstGeom>
        </p:spPr>
      </p:pic>
      <p:pic>
        <p:nvPicPr>
          <p:cNvPr id="33" name="图片 32" descr="\documentclass{article}&#10;\usepackage{amsmath}&#10;\usepackage{amsfonts}&#10;\usepackage{amssymb}&#10;\usepackage{xcolor}&#10;\usepackage{setspace}&#10;\pagestyle{empty}&#10;\begin{document}&#10;&#10;\begin{align*}&#10;\phi_{i c}=p\left(y_{i}=c \mid \boldsymbol{x}_{i}, \boldsymbol{W}\right)&#10;\end{align*}&#10;&#10;\end{document}" title="IguanaTex Bitmap Display">
            <a:extLst>
              <a:ext uri="{FF2B5EF4-FFF2-40B4-BE49-F238E27FC236}">
                <a16:creationId xmlns:a16="http://schemas.microsoft.com/office/drawing/2014/main" id="{CB16B589-1733-4BEC-8000-6DD10E7056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21" y="3342488"/>
            <a:ext cx="2283428" cy="229029"/>
          </a:xfrm>
          <a:prstGeom prst="rect">
            <a:avLst/>
          </a:prstGeom>
        </p:spPr>
      </p:pic>
      <p:pic>
        <p:nvPicPr>
          <p:cNvPr id="35" name="图片 34" descr="\documentclass{article}&#10;\usepackage{amsmath}&#10;\usepackage{amsfonts}&#10;\usepackage{amssymb}&#10;\usepackage{xcolor}&#10;\usepackage{setspace}&#10;\pagestyle{empty}&#10;\begin{document}&#10;&#10;\begin{align*}&#10;\Phi=\left(\begin{array}{c}&#10;Y_{l} \\&#10;\Phi_{u}&#10;\end{array}\right) \in \mathbb{R}^{N \times C} &#10;\end{align*}&#10;&#10;\end{document}" title="IguanaTex Bitmap Display">
            <a:extLst>
              <a:ext uri="{FF2B5EF4-FFF2-40B4-BE49-F238E27FC236}">
                <a16:creationId xmlns:a16="http://schemas.microsoft.com/office/drawing/2014/main" id="{E556C459-8CA5-48A7-B23D-6B27FA5E45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02" y="3732147"/>
            <a:ext cx="2181943" cy="547200"/>
          </a:xfrm>
          <a:prstGeom prst="rect">
            <a:avLst/>
          </a:prstGeom>
        </p:spPr>
      </p:pic>
      <p:pic>
        <p:nvPicPr>
          <p:cNvPr id="39" name="图片 38" descr="\documentclass{article}&#10;\usepackage{amsmath}&#10;\usepackage{amsfonts}&#10;\usepackage{amssymb}&#10;\usepackage{xcolor}&#10;\usepackage{setspace}&#10;\pagestyle{empty}&#10;\begin{document}&#10;&#10;\begin{align*}&#10;\boldsymbol{\phi}_{i}^{t+1}=\frac{\sum_{j} w_{i j} \boldsymbol{\phi}_{j}^{t}}{\sum_{k} w_{i k}} \;\; \text {or} \;\; \Phi_{u}^{t+1}=H_{u_{*}} \Phi^{t}&#10;\end{align*}&#10;&#10;\end{document}" title="IguanaTex Bitmap Display">
            <a:extLst>
              <a:ext uri="{FF2B5EF4-FFF2-40B4-BE49-F238E27FC236}">
                <a16:creationId xmlns:a16="http://schemas.microsoft.com/office/drawing/2014/main" id="{C964B3F1-160F-4E12-8DE6-DA8F15EE03A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90" y="4787271"/>
            <a:ext cx="3638400" cy="615771"/>
          </a:xfrm>
          <a:prstGeom prst="rect">
            <a:avLst/>
          </a:prstGeom>
        </p:spPr>
      </p:pic>
      <p:pic>
        <p:nvPicPr>
          <p:cNvPr id="41" name="图片 40" descr="\documentclass{article}&#10;\usepackage{amsmath}&#10;\usepackage{amsfonts}&#10;\usepackage{amssymb}&#10;\usepackage{xcolor}&#10;\usepackage{setspace}&#10;\pagestyle{empty}&#10;\begin{document}&#10;&#10;\begin{align*}&#10;\begin{aligned}&#10;\Phi_{u} &amp; = L_{u u}^{-1} \; W_{u l} \; Y_{l} = \left(D_{u u}-W_{u u}\right)^{-1} \; W_{u l} \; Y_{l} \\&#10;&amp; = \left(I-H_{u u}\right)^{-1} \; H_{u l} \; Y_{l}&#10;\end{aligned}&#10;\end{align*}&#10;&#10;\end{document}" title="IguanaTex Bitmap Display">
            <a:extLst>
              <a:ext uri="{FF2B5EF4-FFF2-40B4-BE49-F238E27FC236}">
                <a16:creationId xmlns:a16="http://schemas.microsoft.com/office/drawing/2014/main" id="{57317F4F-7F07-4645-A251-46FEE89445D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62" y="5594909"/>
            <a:ext cx="4291200" cy="66788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22D963-F129-4936-B0C9-3DB456DD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87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Compact Latent Space Clustering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7609885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state with compact clusters, 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inter-cluster transitions are minimized</a:t>
                </a:r>
              </a:p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within-cluster transitions are almost the same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Define the optimal transition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satisfying above:</a:t>
                </a: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20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Encourage the latent features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form compact clusters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𝐾𝐿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or the cross-entropy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5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multi-hop version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CCLP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also defined and used in [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Kamnitsas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2018].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(For a data point inside a compact cluster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it is still likely to stay in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after multiple hops.)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7609885" cy="5341405"/>
              </a:xfrm>
              <a:blipFill>
                <a:blip r:embed="rId5"/>
                <a:stretch>
                  <a:fillRect l="-561" t="-571" r="-1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D9173E2D-0AC9-490B-95CB-9B189A9EF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395" y="1151468"/>
            <a:ext cx="1915737" cy="2082882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T_{i j}=\sum_{c=1}^{C} \phi_{i c} \frac{\phi_{j c}}{m_{c}}, \qquad  m_{c}=\sum_{i=1}^{N} \phi_{i c}&#10;\end{align*}&#10;&#10;\end{document}" title="IguanaTex Bitmap Display">
            <a:extLst>
              <a:ext uri="{FF2B5EF4-FFF2-40B4-BE49-F238E27FC236}">
                <a16:creationId xmlns:a16="http://schemas.microsoft.com/office/drawing/2014/main" id="{E9D6E6F5-E206-4A01-94B7-1E035BCF4D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13" y="2820341"/>
            <a:ext cx="3418971" cy="667886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usepackage{amssymb}&#10;\usepackage{xcolor}&#10;\usepackage{setspace}&#10;\pagestyle{empty}&#10;\begin{document}&#10;&#10;&#10;\begin{spacing}{1.8}&#10;&#10;$\sum_j T_{ij}  = 1$&#10;&#10;\end{spacing}&#10;&#10;\end{document}" title="IguanaTex Bitmap Display">
            <a:extLst>
              <a:ext uri="{FF2B5EF4-FFF2-40B4-BE49-F238E27FC236}">
                <a16:creationId xmlns:a16="http://schemas.microsoft.com/office/drawing/2014/main" id="{9CDCFE98-1DCB-48FD-A5DF-79A061F19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84" y="3017827"/>
            <a:ext cx="1054628" cy="2729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4F6BD39-8ADA-4D2A-BA49-FB3E15957439}"/>
              </a:ext>
            </a:extLst>
          </p:cNvPr>
          <p:cNvSpPr txBox="1"/>
          <p:nvPr/>
        </p:nvSpPr>
        <p:spPr>
          <a:xfrm>
            <a:off x="8748395" y="3298950"/>
            <a:ext cx="1915738" cy="55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[K.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Kamnitsas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et al., ICML 2018]</a:t>
            </a:r>
            <a:endParaRPr lang="zh-CN" altLang="en-US" sz="1400" dirty="0"/>
          </a:p>
        </p:txBody>
      </p:sp>
      <p:pic>
        <p:nvPicPr>
          <p:cNvPr id="21" name="图片 20" descr="\documentclass{article}&#10;\usepackage{amsmath}&#10;\usepackage{amsfonts}&#10;\usepackage{amssymb}&#10;\usepackage{xcolor}&#10;\usepackage{setspace}&#10;\pagestyle{empty}&#10;\begin{document}&#10;&#10;\begin{align*}&#10;\mathcal{L}_{1-\text{step}}=\frac{1}{N^{2}} \sum_{i=1}^{N} \sum_{j=1}^{N}-T_{i j} \log H_{i j}&#10;\end{align*}&#10;&#10;\end{document}" title="IguanaTex Bitmap Display">
            <a:extLst>
              <a:ext uri="{FF2B5EF4-FFF2-40B4-BE49-F238E27FC236}">
                <a16:creationId xmlns:a16="http://schemas.microsoft.com/office/drawing/2014/main" id="{036C47B0-0BBC-4D50-A339-A2B5C43CCA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13" y="4500733"/>
            <a:ext cx="3322972" cy="69531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CF54FD-B7F1-44CA-9392-50E0376B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96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Compact Latent Space Clustering for Deep SSL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EAF6B5-2097-4699-90DD-19443B17B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361" y="1188440"/>
            <a:ext cx="3653345" cy="4791574"/>
          </a:xfr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4F6BD39-8ADA-4D2A-BA49-FB3E15957439}"/>
              </a:ext>
            </a:extLst>
          </p:cNvPr>
          <p:cNvSpPr txBox="1"/>
          <p:nvPr/>
        </p:nvSpPr>
        <p:spPr>
          <a:xfrm>
            <a:off x="4882618" y="5980014"/>
            <a:ext cx="3276370" cy="31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[K.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Kamnitsas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et al., ICML 2018]</a:t>
            </a:r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310BEE-456C-4565-9327-2B0FCA566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618" y="1188440"/>
            <a:ext cx="6471182" cy="25209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C45945-7A43-40BB-A49C-381F7B9D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18" y="3914398"/>
            <a:ext cx="4565789" cy="186055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8989DD-5130-4CAB-A591-35FA43BA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44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Implementation and Summary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803674" cy="52048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basic label propagation algorithms and Laplacian regularized classification are straightforward to implement from scratch.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Also available at </a:t>
            </a:r>
            <a:r>
              <a:rPr lang="en-US" altLang="zh-CN" sz="1800" dirty="0" err="1">
                <a:latin typeface="Consolas" panose="020B0609020204030204" pitchFamily="49" charset="0"/>
                <a:cs typeface="Arial" panose="020B0604020202020204" pitchFamily="34" charset="0"/>
              </a:rPr>
              <a:t>sklearn.semi_supervised</a:t>
            </a:r>
            <a:r>
              <a:rPr lang="en-US" altLang="zh-CN" sz="1800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sz="1800" dirty="0">
                <a:latin typeface="Consolas" panose="020B0609020204030204" pitchFamily="49" charset="0"/>
                <a:cs typeface="Arial" panose="020B0604020202020204" pitchFamily="34" charset="0"/>
              </a:rPr>
              <a:t>Python.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cases of deep SSL : 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https://github.com/ahmetius/LP-DeepSSL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https://github.com/Kamnitsask/ssl_compact_clustering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Correct assumption of the data facilitates semi-supervised learning.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Graph-based methods (using the Laplacian operator) are effective for SSL.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Better performance is possible when combined with the flexible deep learning models.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0F12E1-D6D4-4167-87E2-C54E95A1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32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A96D106-8C8F-476D-9943-32CA3F08BB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13" y="1405101"/>
            <a:ext cx="3730752" cy="3401568"/>
          </a:xfrm>
          <a:prstGeom prst="rect">
            <a:avLst/>
          </a:prstGeom>
        </p:spPr>
      </p:pic>
      <p:sp>
        <p:nvSpPr>
          <p:cNvPr id="18" name="object 11">
            <a:extLst>
              <a:ext uri="{FF2B5EF4-FFF2-40B4-BE49-F238E27FC236}">
                <a16:creationId xmlns:a16="http://schemas.microsoft.com/office/drawing/2014/main" id="{D9E3ABBB-4B5B-4167-AD6E-E52993FB752C}"/>
              </a:ext>
            </a:extLst>
          </p:cNvPr>
          <p:cNvSpPr txBox="1"/>
          <p:nvPr/>
        </p:nvSpPr>
        <p:spPr>
          <a:xfrm>
            <a:off x="1739790" y="5060302"/>
            <a:ext cx="3007692" cy="100476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Community structure of the mouse connectome. </a:t>
            </a:r>
          </a:p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[M. </a:t>
            </a:r>
            <a:r>
              <a:rPr lang="en-US" sz="1600" dirty="0" err="1">
                <a:latin typeface="Arial"/>
                <a:cs typeface="Arial"/>
              </a:rPr>
              <a:t>Rubinov</a:t>
            </a:r>
            <a:r>
              <a:rPr lang="en-US" sz="1600" dirty="0">
                <a:latin typeface="Arial"/>
                <a:cs typeface="Arial"/>
              </a:rPr>
              <a:t> et al., PNAS2015]. 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DE91239-160E-48AB-8576-737921D702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1995" y="720828"/>
            <a:ext cx="3929625" cy="4656700"/>
          </a:xfrm>
          <a:prstGeom prst="rect">
            <a:avLst/>
          </a:prstGeom>
        </p:spPr>
      </p:pic>
      <p:sp>
        <p:nvSpPr>
          <p:cNvPr id="23" name="object 11">
            <a:extLst>
              <a:ext uri="{FF2B5EF4-FFF2-40B4-BE49-F238E27FC236}">
                <a16:creationId xmlns:a16="http://schemas.microsoft.com/office/drawing/2014/main" id="{C7CCECF6-D7E5-4CF9-AC92-E96A3FB04C5D}"/>
              </a:ext>
            </a:extLst>
          </p:cNvPr>
          <p:cNvSpPr txBox="1"/>
          <p:nvPr/>
        </p:nvSpPr>
        <p:spPr>
          <a:xfrm>
            <a:off x="7029861" y="5484007"/>
            <a:ext cx="3007691" cy="58105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Communities in a network of word association.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2A149E-CFC2-4D02-AA1B-DA8487EB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5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97705"/>
          </a:xfrm>
        </p:spPr>
        <p:txBody>
          <a:bodyPr>
            <a:normAutofit/>
          </a:bodyPr>
          <a:lstStyle/>
          <a:p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 Neural Networks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4B4ABB-8F8A-4798-BE3C-D4F346EE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3440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Main References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10814109" cy="534140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“The Emerging Field of Signal Processing on Graphs”, David Shuman et al., 2013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“Vertex-Frequency Analysis on Graphs”, David Shuman et al., 2015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 for Machine Learning - A Review and New Perspectives, ICASSP Tutorial by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Xiaowen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Dong et al., 2021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8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Graph Neural Networks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Graph Representation Learning, William L. Hamilton, 2020 (a very good overview)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CS224W (Machine Learning with Graphs) in Stanford, by Prof.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Jurij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Leskovec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“Structured deep models: Deep learning on graphs and beyond”, Tutorial by Thomas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Kipf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2018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“Convolutional Neural Networks on Graphs with Fast Localized Spectral Filtering”, Michaël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Defferrard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et al.,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“Semi-supervised Classification With Graph Convolutional Networks”, Thomas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Kipf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and Max Welling, ICLR 2017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“Neural Message Passing for Quantum Chemistry”, Justin Gilmer, et al., ICML 2017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D8057-1D43-48FB-B178-28F26A1E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522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10515600" cy="6692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Popular deep learning toolbox is designed for grids and sequential data.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3D5724-CFA8-4ED3-AF8C-8D2B8551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20" y="1946719"/>
            <a:ext cx="6453414" cy="26199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E07E54-C26A-4C70-9E77-FC624B68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59" y="4837601"/>
            <a:ext cx="7380476" cy="86893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1B0E7-604D-4E84-A06D-81525568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4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925195" cy="5266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But as we saw frequently in the lectures, data living on networks (graphs) are also very common.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Networks are far more complex:</a:t>
            </a:r>
          </a:p>
          <a:p>
            <a:pPr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Standard deep learning architectures like CNNs and RNNs don’t work for networks.</a:t>
            </a: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Remark: the previous section of graph-based deep SSL methods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deal with network input data (they work on the usual data, but use the neighbor graph of the latent features as a tool to do label propagation).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6352940-0122-40F8-871F-AED0DD6E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34" y="2408452"/>
            <a:ext cx="6520666" cy="204109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C67679-C187-43E7-BB52-E3BF584F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61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Neural Networks – The Picture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679052" cy="272949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To facilitate various pattern recognition tasks on graphs, we want to learn some useful function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1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 structure of the graph.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𝒳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 space of node input features (signals) of the graph (edge features are also possible).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𝒴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 space of the output or internal representation.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graph neural networks we want: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679052" cy="2729497"/>
              </a:xfrm>
              <a:blipFill>
                <a:blip r:embed="rId3"/>
                <a:stretch>
                  <a:fillRect l="-400" t="-1116" b="-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f: G(V, E) \times \mathcal{X}^{|V| \times d} \rightarrow \mathcal{Y}&#10;\end{align*}&#10;&#10;\end{document}" title="IguanaTex Bitmap Display">
            <a:extLst>
              <a:ext uri="{FF2B5EF4-FFF2-40B4-BE49-F238E27FC236}">
                <a16:creationId xmlns:a16="http://schemas.microsoft.com/office/drawing/2014/main" id="{E2F27A95-B24B-491D-8948-FF55286771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14" y="1617406"/>
            <a:ext cx="2593371" cy="27154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9EF06B-C568-4755-A7CC-F472292DFF8C}"/>
              </a:ext>
            </a:extLst>
          </p:cNvPr>
          <p:cNvSpPr txBox="1"/>
          <p:nvPr/>
        </p:nvSpPr>
        <p:spPr>
          <a:xfrm>
            <a:off x="6095999" y="4032451"/>
            <a:ext cx="4627404" cy="1888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We hope GNNs to inherit the usual advantages of deep learning: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 flexible in learning a representation (embedding),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easy for end-to-end learning,</a:t>
            </a:r>
          </a:p>
          <a:p>
            <a:pPr marL="285750" indent="-28575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once trained, inference is fast.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47A8CF1-5AA0-4089-B5EE-AD2EFDFC0F30}"/>
              </a:ext>
            </a:extLst>
          </p:cNvPr>
          <p:cNvGrpSpPr/>
          <p:nvPr/>
        </p:nvGrpSpPr>
        <p:grpSpPr>
          <a:xfrm>
            <a:off x="1039316" y="3974597"/>
            <a:ext cx="4459372" cy="2246610"/>
            <a:chOff x="1172666" y="3993647"/>
            <a:chExt cx="4459372" cy="224661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0BEB487-5137-462D-B375-230F2FD2B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2666" y="3993647"/>
              <a:ext cx="4459372" cy="224661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68EE670-4E24-4EB1-8D24-2B0394B3E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31138" t="6705" r="26882" b="5203"/>
            <a:stretch/>
          </p:blipFill>
          <p:spPr>
            <a:xfrm flipH="1">
              <a:off x="1411284" y="4530725"/>
              <a:ext cx="60326" cy="49371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BDDBD2B-B51C-42CB-A694-BC6920BD1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31139" t="43245" r="26881" b="5203"/>
            <a:stretch/>
          </p:blipFill>
          <p:spPr>
            <a:xfrm flipH="1">
              <a:off x="1912934" y="4851400"/>
              <a:ext cx="60326" cy="28892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EDDC4FC-522F-4C83-9F2A-4A1CA2807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31139" t="57460" r="26880" b="5202"/>
            <a:stretch/>
          </p:blipFill>
          <p:spPr>
            <a:xfrm flipH="1">
              <a:off x="1601783" y="4876800"/>
              <a:ext cx="60326" cy="20926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EF3B10B-C6E6-4294-A0AF-FDB8506BE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139" t="43245" r="26881" b="5203"/>
            <a:stretch/>
          </p:blipFill>
          <p:spPr>
            <a:xfrm flipH="1">
              <a:off x="2920467" y="5562069"/>
              <a:ext cx="60326" cy="28892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6510587-A13A-472B-B7AD-898DF440E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139" t="43245" r="26881" b="5203"/>
            <a:stretch/>
          </p:blipFill>
          <p:spPr>
            <a:xfrm flipH="1">
              <a:off x="4118500" y="5562068"/>
              <a:ext cx="60326" cy="28892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3A6294E-ADD3-47E7-8875-97D4F2C94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139" t="43245" r="26881" b="5203"/>
            <a:stretch/>
          </p:blipFill>
          <p:spPr>
            <a:xfrm flipH="1">
              <a:off x="5430833" y="4876800"/>
              <a:ext cx="60326" cy="288925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E0AF69-68EF-49CB-8618-FE40AB2E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7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 Naïve Approach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363200" cy="52662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Join adjacency matrix (graph structure) and features (graph signals)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Feed them into a DNN (e.g., an MLP)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Issues with this idea: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Many parameters 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each node).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 applicable to graphs of different sizes.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Sensitive to node ordering.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363200" cy="5266265"/>
              </a:xfrm>
              <a:blipFill>
                <a:blip r:embed="rId2"/>
                <a:stretch>
                  <a:fillRect l="-529" t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3C1C010-4C8F-46E9-8BA9-8AD003CD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160857"/>
            <a:ext cx="8759261" cy="181000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FDFB78-F288-4397-B17B-C0839B6A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Lessons from CNN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363200" cy="5266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Parameter reduction by using convolution filters (or kernels)  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same filter is applied to different part of the image (weight-sharing).</a:t>
            </a: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Images (grids) are a special case of graph data.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 we borrow this idea?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050285-F6E0-496A-95CD-FFC374D2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44" y="2185465"/>
            <a:ext cx="2997103" cy="24870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2AED85-9C05-41DC-AD95-0E7AD0D15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722" y="2371315"/>
            <a:ext cx="1790463" cy="1512541"/>
          </a:xfrm>
          <a:prstGeom prst="rect">
            <a:avLst/>
          </a:prstGeom>
        </p:spPr>
      </p:pic>
      <p:pic>
        <p:nvPicPr>
          <p:cNvPr id="13" name="图片 12" descr="\documentclass{article}&#10;\usepackage{amsmath}&#10;\usepackage{amsfonts}&#10;\usepackage{amssymb}&#10;\usepackage{xcolor}&#10;\usepackage{setspace}&#10;\pagestyle{empty}&#10;\begin{document}&#10;&#10;\begin{align*}&#10;&amp; \text{Update for a single pixel:} \\&#10;&amp; \mathbf{h}_{4}^{(l+1)}=\sigma&#10;\left(\mathbf{W}_{0}^{(l)} \mathbf{h}_{0}^{(l)}+\mathbf{W}_{1}^{(l)} \mathbf{h}_{1}^{(l)}+\cdots+\mathbf{W}_{8}^{(l)} \mathbf{h}_{8}^{(l)}\right)&#10;\end{align*}&#10;&#10;\end{document}" title="IguanaTex Bitmap Display">
            <a:extLst>
              <a:ext uri="{FF2B5EF4-FFF2-40B4-BE49-F238E27FC236}">
                <a16:creationId xmlns:a16="http://schemas.microsoft.com/office/drawing/2014/main" id="{12E2B3AC-5429-4604-B66C-13581FDA1C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92" y="4159708"/>
            <a:ext cx="4376381" cy="66072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DABF94-B941-4C37-98B2-F29B0A0F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6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Lessons from CNN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7124363" cy="5266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But our graphs look like this:</a:t>
            </a: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 fixed notion of locality.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 clear sliding window on the graph.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Graph is permutation invariant.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To proceed further, let’s revisit the notion of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CEAB95-3CBF-495E-9401-EBD093B2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96" y="1937810"/>
            <a:ext cx="1962222" cy="18102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3B9FD40-0821-4D17-8155-4EE53D12B19A}"/>
              </a:ext>
            </a:extLst>
          </p:cNvPr>
          <p:cNvGrpSpPr/>
          <p:nvPr/>
        </p:nvGrpSpPr>
        <p:grpSpPr>
          <a:xfrm>
            <a:off x="4843702" y="1738709"/>
            <a:ext cx="5063673" cy="2577798"/>
            <a:chOff x="4760575" y="1949102"/>
            <a:chExt cx="5063673" cy="257779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D384167-D52F-40FF-8CAD-60AD2FB4795F}"/>
                </a:ext>
              </a:extLst>
            </p:cNvPr>
            <p:cNvSpPr txBox="1"/>
            <p:nvPr/>
          </p:nvSpPr>
          <p:spPr>
            <a:xfrm>
              <a:off x="4760575" y="2868669"/>
              <a:ext cx="15799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Or this:</a:t>
              </a:r>
              <a:endParaRPr lang="zh-CN" altLang="en-US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358371-280D-4B69-A5D8-4B460940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150" y="1949102"/>
              <a:ext cx="3870098" cy="2577798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9D0D63-FD45-45F0-8C39-1375E3AA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3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29971"/>
          </a:xfrm>
        </p:spPr>
        <p:txBody>
          <a:bodyPr>
            <a:normAutofit/>
          </a:bodyPr>
          <a:lstStyle/>
          <a:p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88060E-F260-453F-A8B8-21B55F1A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926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Signal Processing 101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5758095" cy="122935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Convolution between signal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kernel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5758095" cy="1229357"/>
              </a:xfrm>
              <a:blipFill>
                <a:blip r:embed="rId12"/>
                <a:stretch>
                  <a:fillRect l="-742" t="-2475" r="-1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图片 69" descr="\documentclass{article}&#10;\usepackage{amsmath}&#10;\usepackage{amsfonts}&#10;\usepackage{amssymb}&#10;\usepackage{xcolor}&#10;\usepackage{setspace}&#10;\pagestyle{empty}&#10;\begin{document}&#10;&#10;\begin{align*}&#10;(f * g)(t)=\int_{-\infty}^{\infty} {\color{blue} f(t-\tau) } {\color{red} g(\tau) } \mathrm{d} \tau&#10;\end{align*}&#10;&#10;\end{document}" title="IguanaTex Bitmap Display">
            <a:extLst>
              <a:ext uri="{FF2B5EF4-FFF2-40B4-BE49-F238E27FC236}">
                <a16:creationId xmlns:a16="http://schemas.microsoft.com/office/drawing/2014/main" id="{333E6772-8374-495A-96D4-C1F515A36D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19" y="1669792"/>
            <a:ext cx="3146058" cy="534857"/>
          </a:xfrm>
          <a:prstGeom prst="rect">
            <a:avLst/>
          </a:prstGeom>
        </p:spPr>
      </p:pic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2596DA48-9367-4935-B427-31B42BBCBEA9}"/>
              </a:ext>
            </a:extLst>
          </p:cNvPr>
          <p:cNvGrpSpPr/>
          <p:nvPr/>
        </p:nvGrpSpPr>
        <p:grpSpPr>
          <a:xfrm>
            <a:off x="2191799" y="2697162"/>
            <a:ext cx="3904201" cy="312499"/>
            <a:chOff x="6742003" y="1295401"/>
            <a:chExt cx="3904201" cy="312499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E7C45998-A943-481C-B4BB-26B74BD56765}"/>
                </a:ext>
              </a:extLst>
            </p:cNvPr>
            <p:cNvGrpSpPr/>
            <p:nvPr/>
          </p:nvGrpSpPr>
          <p:grpSpPr>
            <a:xfrm>
              <a:off x="7212735" y="1295401"/>
              <a:ext cx="3433469" cy="312499"/>
              <a:chOff x="7319122" y="2520578"/>
              <a:chExt cx="3433469" cy="312499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E154E55C-A29B-43D5-8AF2-2D522988C7C4}"/>
                  </a:ext>
                </a:extLst>
              </p:cNvPr>
              <p:cNvSpPr/>
              <p:nvPr/>
            </p:nvSpPr>
            <p:spPr>
              <a:xfrm>
                <a:off x="7952053" y="2537903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45661A6-E41F-40FE-8554-8DE2DBB668F2}"/>
                  </a:ext>
                </a:extLst>
              </p:cNvPr>
              <p:cNvSpPr/>
              <p:nvPr/>
            </p:nvSpPr>
            <p:spPr>
              <a:xfrm>
                <a:off x="9213595" y="253790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91AF4376-87D2-4400-86A3-A477A1F99CAD}"/>
                  </a:ext>
                </a:extLst>
              </p:cNvPr>
              <p:cNvCxnSpPr>
                <a:cxnSpLocks/>
                <a:stCxn id="15" idx="6"/>
                <a:endCxn id="32" idx="2"/>
              </p:cNvCxnSpPr>
              <p:nvPr/>
            </p:nvCxnSpPr>
            <p:spPr>
              <a:xfrm flipV="1">
                <a:off x="8225187" y="2674469"/>
                <a:ext cx="357637" cy="1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4D87C46-4721-423D-87AF-0551A8AF3D81}"/>
                  </a:ext>
                </a:extLst>
              </p:cNvPr>
              <p:cNvCxnSpPr>
                <a:cxnSpLocks/>
                <a:stCxn id="32" idx="6"/>
                <a:endCxn id="18" idx="2"/>
              </p:cNvCxnSpPr>
              <p:nvPr/>
            </p:nvCxnSpPr>
            <p:spPr>
              <a:xfrm>
                <a:off x="8855958" y="2674469"/>
                <a:ext cx="357637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8BC8B7A7-E2DC-4180-96B1-62CE74DCBE29}"/>
                  </a:ext>
                </a:extLst>
              </p:cNvPr>
              <p:cNvSpPr/>
              <p:nvPr/>
            </p:nvSpPr>
            <p:spPr>
              <a:xfrm>
                <a:off x="8582824" y="253790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BAA36D12-A622-4C89-9695-14ECCF51D676}"/>
                  </a:ext>
                </a:extLst>
              </p:cNvPr>
              <p:cNvSpPr/>
              <p:nvPr/>
            </p:nvSpPr>
            <p:spPr>
              <a:xfrm>
                <a:off x="9846526" y="253790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342145A-00C7-4B89-8223-3F696BE04E0C}"/>
                  </a:ext>
                </a:extLst>
              </p:cNvPr>
              <p:cNvCxnSpPr>
                <a:cxnSpLocks/>
                <a:stCxn id="18" idx="6"/>
                <a:endCxn id="37" idx="2"/>
              </p:cNvCxnSpPr>
              <p:nvPr/>
            </p:nvCxnSpPr>
            <p:spPr>
              <a:xfrm>
                <a:off x="9486729" y="2674469"/>
                <a:ext cx="359797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3101972D-4300-44F7-BD96-18A23CB5710B}"/>
                  </a:ext>
                </a:extLst>
              </p:cNvPr>
              <p:cNvSpPr/>
              <p:nvPr/>
            </p:nvSpPr>
            <p:spPr>
              <a:xfrm>
                <a:off x="10479457" y="253790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E69DC5C3-F5D5-4A41-BA17-3AB156C8770D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10119660" y="2674469"/>
                <a:ext cx="359797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0D97220-6285-4C83-BCCA-44A3309ED9FE}"/>
                  </a:ext>
                </a:extLst>
              </p:cNvPr>
              <p:cNvSpPr/>
              <p:nvPr/>
            </p:nvSpPr>
            <p:spPr>
              <a:xfrm>
                <a:off x="7319122" y="2537903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4015862D-0316-4031-BB14-D9347627C7CE}"/>
                  </a:ext>
                </a:extLst>
              </p:cNvPr>
              <p:cNvCxnSpPr>
                <a:cxnSpLocks/>
                <a:stCxn id="46" idx="6"/>
                <a:endCxn id="15" idx="2"/>
              </p:cNvCxnSpPr>
              <p:nvPr/>
            </p:nvCxnSpPr>
            <p:spPr>
              <a:xfrm>
                <a:off x="7592256" y="2674470"/>
                <a:ext cx="359797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87C8AFDA-B022-4693-993F-19CECF3D1817}"/>
                  </a:ext>
                </a:extLst>
              </p:cNvPr>
              <p:cNvSpPr txBox="1"/>
              <p:nvPr/>
            </p:nvSpPr>
            <p:spPr>
              <a:xfrm>
                <a:off x="7319122" y="2520580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E53F475-D6EB-41D3-B643-8EC67630FDE4}"/>
                  </a:ext>
                </a:extLst>
              </p:cNvPr>
              <p:cNvSpPr txBox="1"/>
              <p:nvPr/>
            </p:nvSpPr>
            <p:spPr>
              <a:xfrm>
                <a:off x="7949893" y="2520580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3B2049D-A67A-4DFB-889E-77925FE79311}"/>
                  </a:ext>
                </a:extLst>
              </p:cNvPr>
              <p:cNvSpPr txBox="1"/>
              <p:nvPr/>
            </p:nvSpPr>
            <p:spPr>
              <a:xfrm>
                <a:off x="8584717" y="2520579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390889CE-295E-484F-846D-3A2408371820}"/>
                  </a:ext>
                </a:extLst>
              </p:cNvPr>
              <p:cNvSpPr txBox="1"/>
              <p:nvPr/>
            </p:nvSpPr>
            <p:spPr>
              <a:xfrm>
                <a:off x="9211687" y="2520578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A5EA349-EDF2-42EE-92E4-CE263365B940}"/>
                  </a:ext>
                </a:extLst>
              </p:cNvPr>
              <p:cNvSpPr txBox="1"/>
              <p:nvPr/>
            </p:nvSpPr>
            <p:spPr>
              <a:xfrm>
                <a:off x="9850698" y="2525300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61C86B89-AE9C-4273-94EE-E915B676EC51}"/>
                  </a:ext>
                </a:extLst>
              </p:cNvPr>
              <p:cNvSpPr txBox="1"/>
              <p:nvPr/>
            </p:nvSpPr>
            <p:spPr>
              <a:xfrm>
                <a:off x="10473481" y="2520578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3" name="图片 92" descr="\documentclass{article}&#10;\usepackage{amsmath}&#10;\usepackage{amsfonts}&#10;\usepackage{amssymb}&#10;\usepackage{xcolor}&#10;\usepackage{setspace}&#10;\pagestyle{empty}&#10;\begin{document}&#10;&#10;\begin{align*}&#10;{\color{blue} f } :&#10;\end{align*}&#10;&#10;\end{document}" title="IguanaTex Bitmap Display">
              <a:extLst>
                <a:ext uri="{FF2B5EF4-FFF2-40B4-BE49-F238E27FC236}">
                  <a16:creationId xmlns:a16="http://schemas.microsoft.com/office/drawing/2014/main" id="{510FF760-7A3E-4999-8DBA-1B6819D3B2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003" y="1367548"/>
              <a:ext cx="206019" cy="184076"/>
            </a:xfrm>
            <a:prstGeom prst="rect">
              <a:avLst/>
            </a:prstGeom>
          </p:spPr>
        </p:pic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2922595-73CD-405E-AA17-5A4C0B762004}"/>
              </a:ext>
            </a:extLst>
          </p:cNvPr>
          <p:cNvGrpSpPr/>
          <p:nvPr/>
        </p:nvGrpSpPr>
        <p:grpSpPr>
          <a:xfrm>
            <a:off x="7369660" y="1669792"/>
            <a:ext cx="1994500" cy="318164"/>
            <a:chOff x="6755071" y="1812481"/>
            <a:chExt cx="1994500" cy="318164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3CA8771B-3F98-4B06-AA7F-80DCF275884F}"/>
                </a:ext>
              </a:extLst>
            </p:cNvPr>
            <p:cNvGrpSpPr/>
            <p:nvPr/>
          </p:nvGrpSpPr>
          <p:grpSpPr>
            <a:xfrm>
              <a:off x="7169403" y="1812481"/>
              <a:ext cx="1580168" cy="318164"/>
              <a:chOff x="7275790" y="2006732"/>
              <a:chExt cx="1580168" cy="318164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29074A4F-317D-46BF-8BCC-B661F5192A9F}"/>
                  </a:ext>
                </a:extLst>
              </p:cNvPr>
              <p:cNvSpPr/>
              <p:nvPr/>
            </p:nvSpPr>
            <p:spPr>
              <a:xfrm>
                <a:off x="7952053" y="203444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594BE03B-999C-49E1-BFAC-275B1AF08487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 flipV="1">
                <a:off x="8225187" y="2171008"/>
                <a:ext cx="357637" cy="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BE54492-B8A1-489A-B74C-767D838E9164}"/>
                  </a:ext>
                </a:extLst>
              </p:cNvPr>
              <p:cNvSpPr/>
              <p:nvPr/>
            </p:nvSpPr>
            <p:spPr>
              <a:xfrm>
                <a:off x="8582824" y="2034441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1DB8DF4-0BA2-4282-AE4B-6A14551E435B}"/>
                  </a:ext>
                </a:extLst>
              </p:cNvPr>
              <p:cNvSpPr/>
              <p:nvPr/>
            </p:nvSpPr>
            <p:spPr>
              <a:xfrm>
                <a:off x="7319122" y="203444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CF98B2D4-858D-4978-A766-953CB0B5A8D2}"/>
                  </a:ext>
                </a:extLst>
              </p:cNvPr>
              <p:cNvCxnSpPr>
                <a:cxnSpLocks/>
                <a:stCxn id="56" idx="6"/>
                <a:endCxn id="53" idx="2"/>
              </p:cNvCxnSpPr>
              <p:nvPr/>
            </p:nvCxnSpPr>
            <p:spPr>
              <a:xfrm>
                <a:off x="7592256" y="2171009"/>
                <a:ext cx="35979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8898DE9-E2E2-4749-BA0D-C49DE6D01EC2}"/>
                  </a:ext>
                </a:extLst>
              </p:cNvPr>
              <p:cNvSpPr txBox="1"/>
              <p:nvPr/>
            </p:nvSpPr>
            <p:spPr>
              <a:xfrm>
                <a:off x="7275790" y="2006732"/>
                <a:ext cx="359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A0C9B8B-674B-4C51-8313-075751F55B3C}"/>
                  </a:ext>
                </a:extLst>
              </p:cNvPr>
              <p:cNvSpPr txBox="1"/>
              <p:nvPr/>
            </p:nvSpPr>
            <p:spPr>
              <a:xfrm>
                <a:off x="7949893" y="2017119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BCFE5627-50B1-4996-A83B-7336F1701365}"/>
                  </a:ext>
                </a:extLst>
              </p:cNvPr>
              <p:cNvSpPr txBox="1"/>
              <p:nvPr/>
            </p:nvSpPr>
            <p:spPr>
              <a:xfrm>
                <a:off x="8584717" y="2010548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3" name="图片 122" descr="\documentclass{article}&#10;\usepackage{amsmath}&#10;\usepackage{amsfonts}&#10;\usepackage{amssymb}&#10;\usepackage{xcolor}&#10;\usepackage{setspace}&#10;\pagestyle{empty}&#10;\begin{document}&#10;&#10;\begin{align*}&#10; {\color{red} g} : &#10;\end{align*}&#10;&#10;\end{document}" title="IguanaTex Bitmap Display">
              <a:extLst>
                <a:ext uri="{FF2B5EF4-FFF2-40B4-BE49-F238E27FC236}">
                  <a16:creationId xmlns:a16="http://schemas.microsoft.com/office/drawing/2014/main" id="{E85999FE-8F8B-42F4-B5B0-579F64CA0FC2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071" y="1937221"/>
              <a:ext cx="196267" cy="130438"/>
            </a:xfrm>
            <a:prstGeom prst="rect">
              <a:avLst/>
            </a:prstGeom>
          </p:spPr>
        </p:pic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FF9D5F40-CBF8-4AF2-AF93-9B69572E08BE}"/>
              </a:ext>
            </a:extLst>
          </p:cNvPr>
          <p:cNvSpPr txBox="1"/>
          <p:nvPr/>
        </p:nvSpPr>
        <p:spPr>
          <a:xfrm>
            <a:off x="4704276" y="24385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23D35CF9-4F25-4EAB-AAF6-07C3412EBC2A}"/>
              </a:ext>
            </a:extLst>
          </p:cNvPr>
          <p:cNvGrpSpPr/>
          <p:nvPr/>
        </p:nvGrpSpPr>
        <p:grpSpPr>
          <a:xfrm>
            <a:off x="1522077" y="3242855"/>
            <a:ext cx="2714362" cy="316972"/>
            <a:chOff x="6076514" y="2323813"/>
            <a:chExt cx="2714362" cy="316972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AC63202-FF2E-4FD0-AC40-52978FA89E02}"/>
                </a:ext>
              </a:extLst>
            </p:cNvPr>
            <p:cNvGrpSpPr/>
            <p:nvPr/>
          </p:nvGrpSpPr>
          <p:grpSpPr>
            <a:xfrm>
              <a:off x="7212735" y="2323813"/>
              <a:ext cx="1578141" cy="316972"/>
              <a:chOff x="7319122" y="2007924"/>
              <a:chExt cx="1578141" cy="316972"/>
            </a:xfrm>
          </p:grpSpPr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3F2825B9-D5CC-4AAB-96FA-1ADD586FF98A}"/>
                  </a:ext>
                </a:extLst>
              </p:cNvPr>
              <p:cNvSpPr/>
              <p:nvPr/>
            </p:nvSpPr>
            <p:spPr>
              <a:xfrm>
                <a:off x="7952053" y="203444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4186BD3A-123E-45F9-A056-073A1F06ABBE}"/>
                  </a:ext>
                </a:extLst>
              </p:cNvPr>
              <p:cNvCxnSpPr>
                <a:cxnSpLocks/>
                <a:stCxn id="100" idx="6"/>
                <a:endCxn id="102" idx="2"/>
              </p:cNvCxnSpPr>
              <p:nvPr/>
            </p:nvCxnSpPr>
            <p:spPr>
              <a:xfrm flipV="1">
                <a:off x="8225187" y="2171008"/>
                <a:ext cx="357637" cy="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872EF91A-C016-4E74-A2BD-1075E7A2AF46}"/>
                  </a:ext>
                </a:extLst>
              </p:cNvPr>
              <p:cNvSpPr/>
              <p:nvPr/>
            </p:nvSpPr>
            <p:spPr>
              <a:xfrm>
                <a:off x="8582824" y="2034441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AB07D384-11D5-4EAB-8955-1E0BE829F0B3}"/>
                  </a:ext>
                </a:extLst>
              </p:cNvPr>
              <p:cNvSpPr/>
              <p:nvPr/>
            </p:nvSpPr>
            <p:spPr>
              <a:xfrm>
                <a:off x="7319122" y="203444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C0E5FE6B-AB4F-46F5-9D90-FDFB3436FBF3}"/>
                  </a:ext>
                </a:extLst>
              </p:cNvPr>
              <p:cNvCxnSpPr>
                <a:cxnSpLocks/>
                <a:stCxn id="103" idx="6"/>
                <a:endCxn id="100" idx="2"/>
              </p:cNvCxnSpPr>
              <p:nvPr/>
            </p:nvCxnSpPr>
            <p:spPr>
              <a:xfrm>
                <a:off x="7592256" y="2171009"/>
                <a:ext cx="35979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1030CD4C-2602-4D07-83B8-FDCC7697B488}"/>
                  </a:ext>
                </a:extLst>
              </p:cNvPr>
              <p:cNvSpPr txBox="1"/>
              <p:nvPr/>
            </p:nvSpPr>
            <p:spPr>
              <a:xfrm>
                <a:off x="7319122" y="2017119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D9C93FE5-0947-43C4-A9E4-596A5D0161B5}"/>
                  </a:ext>
                </a:extLst>
              </p:cNvPr>
              <p:cNvSpPr txBox="1"/>
              <p:nvPr/>
            </p:nvSpPr>
            <p:spPr>
              <a:xfrm>
                <a:off x="7949893" y="2017119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CB61F1D-4880-4F8F-9D8D-AC59B5A43091}"/>
                  </a:ext>
                </a:extLst>
              </p:cNvPr>
              <p:cNvSpPr txBox="1"/>
              <p:nvPr/>
            </p:nvSpPr>
            <p:spPr>
              <a:xfrm>
                <a:off x="8541519" y="2007924"/>
                <a:ext cx="3557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5" name="图片 124" descr="\documentclass{article}&#10;\usepackage{amsmath}&#10;\usepackage{amsfonts}&#10;\usepackage{amssymb}&#10;\usepackage{xcolor}&#10;\usepackage{setspace}&#10;\pagestyle{empty}&#10;\begin{document}&#10;&#10;\begin{align*}&#10; \text{flipped } {\color{red} g} : &#10;\end{align*}&#10;&#10;\end{document}" title="IguanaTex Bitmap Display">
              <a:extLst>
                <a:ext uri="{FF2B5EF4-FFF2-40B4-BE49-F238E27FC236}">
                  <a16:creationId xmlns:a16="http://schemas.microsoft.com/office/drawing/2014/main" id="{C5A38775-D81B-450B-968A-31D64A635B5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514" y="2385663"/>
              <a:ext cx="863087" cy="184076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A7D6604D-DE0B-4725-BAAF-1513CDB63E37}"/>
              </a:ext>
            </a:extLst>
          </p:cNvPr>
          <p:cNvGrpSpPr/>
          <p:nvPr/>
        </p:nvGrpSpPr>
        <p:grpSpPr>
          <a:xfrm>
            <a:off x="3289069" y="4344815"/>
            <a:ext cx="1578141" cy="316972"/>
            <a:chOff x="7319122" y="2007924"/>
            <a:chExt cx="1578141" cy="316972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9741F407-30DD-426D-8981-ED0FD22D019A}"/>
                </a:ext>
              </a:extLst>
            </p:cNvPr>
            <p:cNvSpPr/>
            <p:nvPr/>
          </p:nvSpPr>
          <p:spPr>
            <a:xfrm>
              <a:off x="7952053" y="2034442"/>
              <a:ext cx="273134" cy="27313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12709199-9E8F-4108-B375-79CEE6DDEAE4}"/>
                </a:ext>
              </a:extLst>
            </p:cNvPr>
            <p:cNvCxnSpPr>
              <a:cxnSpLocks/>
              <a:stCxn id="112" idx="6"/>
              <a:endCxn id="114" idx="2"/>
            </p:cNvCxnSpPr>
            <p:nvPr/>
          </p:nvCxnSpPr>
          <p:spPr>
            <a:xfrm flipV="1">
              <a:off x="8225187" y="2171008"/>
              <a:ext cx="357637" cy="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A6249AA0-B489-432A-A66D-EDE7266BF0FB}"/>
                </a:ext>
              </a:extLst>
            </p:cNvPr>
            <p:cNvSpPr/>
            <p:nvPr/>
          </p:nvSpPr>
          <p:spPr>
            <a:xfrm>
              <a:off x="8582824" y="2034441"/>
              <a:ext cx="273134" cy="27313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76F7A451-C2C9-43D2-964B-6149FAD6CE42}"/>
                </a:ext>
              </a:extLst>
            </p:cNvPr>
            <p:cNvSpPr/>
            <p:nvPr/>
          </p:nvSpPr>
          <p:spPr>
            <a:xfrm>
              <a:off x="7319122" y="2034442"/>
              <a:ext cx="273134" cy="27313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8FF36669-87B3-4FD6-AF3F-B643F23F1C71}"/>
                </a:ext>
              </a:extLst>
            </p:cNvPr>
            <p:cNvCxnSpPr>
              <a:cxnSpLocks/>
              <a:stCxn id="115" idx="6"/>
              <a:endCxn id="112" idx="2"/>
            </p:cNvCxnSpPr>
            <p:nvPr/>
          </p:nvCxnSpPr>
          <p:spPr>
            <a:xfrm>
              <a:off x="7592256" y="2171009"/>
              <a:ext cx="35979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E1C52E40-6D53-4F0D-B048-4E4EE3D76A55}"/>
                </a:ext>
              </a:extLst>
            </p:cNvPr>
            <p:cNvSpPr txBox="1"/>
            <p:nvPr/>
          </p:nvSpPr>
          <p:spPr>
            <a:xfrm>
              <a:off x="7319122" y="2017119"/>
              <a:ext cx="190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C10C25D2-1CE6-4049-9422-78A856B378F4}"/>
                </a:ext>
              </a:extLst>
            </p:cNvPr>
            <p:cNvSpPr txBox="1"/>
            <p:nvPr/>
          </p:nvSpPr>
          <p:spPr>
            <a:xfrm>
              <a:off x="7949893" y="2017119"/>
              <a:ext cx="190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62D77BBE-DFB3-44A5-B9D8-CF07488A826C}"/>
                </a:ext>
              </a:extLst>
            </p:cNvPr>
            <p:cNvSpPr txBox="1"/>
            <p:nvPr/>
          </p:nvSpPr>
          <p:spPr>
            <a:xfrm>
              <a:off x="8541519" y="2007924"/>
              <a:ext cx="355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1" name="图片 130" descr="\documentclass{article}&#10;\usepackage{amsmath}&#10;\usepackage{amsfonts}&#10;\usepackage{amssymb}&#10;\usepackage{xcolor}&#10;\usepackage{setspace}&#10;\pagestyle{empty}&#10;\begin{document}&#10;&#10;\begin{align*}&#10;(f*g)(2) = f(3)g(-1) + f(2)g(0) + f(1)g(1)&#10;\end{align*}&#10;&#10;\end{document}" title="IguanaTex Bitmap Display">
            <a:extLst>
              <a:ext uri="{FF2B5EF4-FFF2-40B4-BE49-F238E27FC236}">
                <a16:creationId xmlns:a16="http://schemas.microsoft.com/office/drawing/2014/main" id="{7FFA298A-31D8-4D7C-9045-681E0F1EB8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85" y="3796274"/>
            <a:ext cx="3447467" cy="178133"/>
          </a:xfrm>
          <a:prstGeom prst="rect">
            <a:avLst/>
          </a:prstGeom>
        </p:spPr>
      </p:pic>
      <p:pic>
        <p:nvPicPr>
          <p:cNvPr id="134" name="图片 133" descr="\documentclass{article}&#10;\usepackage{amsmath}&#10;\usepackage{amsfonts}&#10;\usepackage{amssymb}&#10;\usepackage{xcolor}&#10;\usepackage{setspace}&#10;\pagestyle{empty}&#10;\begin{document}&#10;&#10;\begin{align*}&#10;(f*g)(3) = f(4)g(-1) + f(3)g(0) + f(2)g(1)&#10;\end{align*}&#10;&#10;\end{document}" title="IguanaTex Bitmap Display">
            <a:extLst>
              <a:ext uri="{FF2B5EF4-FFF2-40B4-BE49-F238E27FC236}">
                <a16:creationId xmlns:a16="http://schemas.microsoft.com/office/drawing/2014/main" id="{923D1C0C-B49A-42DF-9A0F-8D89532E0D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51" y="4898209"/>
            <a:ext cx="3447467" cy="178133"/>
          </a:xfrm>
          <a:prstGeom prst="rect">
            <a:avLst/>
          </a:prstGeom>
        </p:spPr>
      </p:pic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5BBA2FE7-298E-43B6-AAB7-712577430DB6}"/>
              </a:ext>
            </a:extLst>
          </p:cNvPr>
          <p:cNvGrpSpPr/>
          <p:nvPr/>
        </p:nvGrpSpPr>
        <p:grpSpPr>
          <a:xfrm>
            <a:off x="3919840" y="5402346"/>
            <a:ext cx="1578141" cy="316972"/>
            <a:chOff x="7319122" y="2007924"/>
            <a:chExt cx="1578141" cy="316972"/>
          </a:xfrm>
        </p:grpSpPr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ADD0BB98-16DA-4D88-AAAC-A48D39EC6078}"/>
                </a:ext>
              </a:extLst>
            </p:cNvPr>
            <p:cNvSpPr/>
            <p:nvPr/>
          </p:nvSpPr>
          <p:spPr>
            <a:xfrm>
              <a:off x="7952053" y="2034442"/>
              <a:ext cx="273134" cy="27313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3864D2B8-8827-4BF8-8DCE-D1753AB0D166}"/>
                </a:ext>
              </a:extLst>
            </p:cNvPr>
            <p:cNvCxnSpPr>
              <a:cxnSpLocks/>
              <a:stCxn id="136" idx="6"/>
              <a:endCxn id="138" idx="2"/>
            </p:cNvCxnSpPr>
            <p:nvPr/>
          </p:nvCxnSpPr>
          <p:spPr>
            <a:xfrm flipV="1">
              <a:off x="8225187" y="2171008"/>
              <a:ext cx="357637" cy="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35B695B5-854D-4F2D-9747-C75E70A39A60}"/>
                </a:ext>
              </a:extLst>
            </p:cNvPr>
            <p:cNvSpPr/>
            <p:nvPr/>
          </p:nvSpPr>
          <p:spPr>
            <a:xfrm>
              <a:off x="8582824" y="2034441"/>
              <a:ext cx="273134" cy="27313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201F26F4-20A1-4242-B48D-5E6C656A2BF8}"/>
                </a:ext>
              </a:extLst>
            </p:cNvPr>
            <p:cNvSpPr/>
            <p:nvPr/>
          </p:nvSpPr>
          <p:spPr>
            <a:xfrm>
              <a:off x="7319122" y="2034442"/>
              <a:ext cx="273134" cy="273134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CD7C87FF-1B40-414C-A0E1-A155B613CF9F}"/>
                </a:ext>
              </a:extLst>
            </p:cNvPr>
            <p:cNvCxnSpPr>
              <a:cxnSpLocks/>
              <a:stCxn id="139" idx="6"/>
              <a:endCxn id="136" idx="2"/>
            </p:cNvCxnSpPr>
            <p:nvPr/>
          </p:nvCxnSpPr>
          <p:spPr>
            <a:xfrm>
              <a:off x="7592256" y="2171009"/>
              <a:ext cx="35979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06601097-638C-48AB-A219-E13CF99A5321}"/>
                </a:ext>
              </a:extLst>
            </p:cNvPr>
            <p:cNvSpPr txBox="1"/>
            <p:nvPr/>
          </p:nvSpPr>
          <p:spPr>
            <a:xfrm>
              <a:off x="7319122" y="2017119"/>
              <a:ext cx="190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9C23D421-6023-4F1A-8996-785C10080571}"/>
                </a:ext>
              </a:extLst>
            </p:cNvPr>
            <p:cNvSpPr txBox="1"/>
            <p:nvPr/>
          </p:nvSpPr>
          <p:spPr>
            <a:xfrm>
              <a:off x="7949893" y="2017119"/>
              <a:ext cx="190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868F3FEE-36B5-4966-8064-BB24EF9824ED}"/>
                </a:ext>
              </a:extLst>
            </p:cNvPr>
            <p:cNvSpPr txBox="1"/>
            <p:nvPr/>
          </p:nvSpPr>
          <p:spPr>
            <a:xfrm>
              <a:off x="8541519" y="2007924"/>
              <a:ext cx="355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8" name="图片 147" descr="\documentclass{article}&#10;\usepackage{amsmath}&#10;\usepackage{amsfonts}&#10;\usepackage{amssymb}&#10;\usepackage{xcolor}&#10;\usepackage{setspace}&#10;\pagestyle{empty}&#10;\begin{document}&#10;&#10;\begin{align*}&#10;(f*g)(4) = \ldots&#10;\end{align*}&#10;&#10;\end{document}" title="IguanaTex Bitmap Display">
            <a:extLst>
              <a:ext uri="{FF2B5EF4-FFF2-40B4-BE49-F238E27FC236}">
                <a16:creationId xmlns:a16="http://schemas.microsoft.com/office/drawing/2014/main" id="{E4BFF572-F630-4D62-B642-345DF102EB9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27" y="5959086"/>
            <a:ext cx="1138133" cy="178133"/>
          </a:xfrm>
          <a:prstGeom prst="rect">
            <a:avLst/>
          </a:prstGeom>
        </p:spPr>
      </p:pic>
      <p:sp>
        <p:nvSpPr>
          <p:cNvPr id="153" name="文本框 152">
            <a:extLst>
              <a:ext uri="{FF2B5EF4-FFF2-40B4-BE49-F238E27FC236}">
                <a16:creationId xmlns:a16="http://schemas.microsoft.com/office/drawing/2014/main" id="{EDA47B80-A526-4B42-A4BB-084197398503}"/>
              </a:ext>
            </a:extLst>
          </p:cNvPr>
          <p:cNvSpPr txBox="1"/>
          <p:nvPr/>
        </p:nvSpPr>
        <p:spPr>
          <a:xfrm>
            <a:off x="6752349" y="5428863"/>
            <a:ext cx="4249123" cy="73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“convolution” used in CNN is really the mathematical convolution. </a:t>
            </a:r>
            <a:endParaRPr lang="zh-CN" altLang="en-US" dirty="0"/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DEA0C0A6-3113-4377-B62D-33ABE3915905}"/>
              </a:ext>
            </a:extLst>
          </p:cNvPr>
          <p:cNvGrpSpPr/>
          <p:nvPr/>
        </p:nvGrpSpPr>
        <p:grpSpPr>
          <a:xfrm>
            <a:off x="7356592" y="1212852"/>
            <a:ext cx="3904201" cy="312499"/>
            <a:chOff x="6742003" y="1295401"/>
            <a:chExt cx="3904201" cy="312499"/>
          </a:xfrm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06C5D5FC-36E1-4077-88A1-997ED823CB8B}"/>
                </a:ext>
              </a:extLst>
            </p:cNvPr>
            <p:cNvGrpSpPr/>
            <p:nvPr/>
          </p:nvGrpSpPr>
          <p:grpSpPr>
            <a:xfrm>
              <a:off x="7212735" y="1295401"/>
              <a:ext cx="3433469" cy="312499"/>
              <a:chOff x="7319122" y="2520578"/>
              <a:chExt cx="3433469" cy="312499"/>
            </a:xfrm>
          </p:grpSpPr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A8F7C50B-15D1-40AA-929C-6CCBAB1969A0}"/>
                  </a:ext>
                </a:extLst>
              </p:cNvPr>
              <p:cNvSpPr/>
              <p:nvPr/>
            </p:nvSpPr>
            <p:spPr>
              <a:xfrm>
                <a:off x="7952053" y="2537903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0F979E98-83B1-49AE-B5C1-8BF86EAEE533}"/>
                  </a:ext>
                </a:extLst>
              </p:cNvPr>
              <p:cNvSpPr/>
              <p:nvPr/>
            </p:nvSpPr>
            <p:spPr>
              <a:xfrm>
                <a:off x="9213595" y="253790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EE686D43-ECA4-4D0C-B258-6D97DC879764}"/>
                  </a:ext>
                </a:extLst>
              </p:cNvPr>
              <p:cNvCxnSpPr>
                <a:cxnSpLocks/>
                <a:stCxn id="193" idx="6"/>
                <a:endCxn id="197" idx="2"/>
              </p:cNvCxnSpPr>
              <p:nvPr/>
            </p:nvCxnSpPr>
            <p:spPr>
              <a:xfrm flipV="1">
                <a:off x="8225187" y="2674469"/>
                <a:ext cx="357637" cy="1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8576F879-F2EA-4F3C-8B4F-B9D030F172D0}"/>
                  </a:ext>
                </a:extLst>
              </p:cNvPr>
              <p:cNvCxnSpPr>
                <a:cxnSpLocks/>
                <a:stCxn id="197" idx="6"/>
                <a:endCxn id="194" idx="2"/>
              </p:cNvCxnSpPr>
              <p:nvPr/>
            </p:nvCxnSpPr>
            <p:spPr>
              <a:xfrm>
                <a:off x="8855958" y="2674469"/>
                <a:ext cx="357637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79F7EDF6-1AA3-4EBC-AF0B-6DB36E702CCF}"/>
                  </a:ext>
                </a:extLst>
              </p:cNvPr>
              <p:cNvSpPr/>
              <p:nvPr/>
            </p:nvSpPr>
            <p:spPr>
              <a:xfrm>
                <a:off x="8582824" y="253790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3D602D3B-6AAF-462F-B99D-C501282189CC}"/>
                  </a:ext>
                </a:extLst>
              </p:cNvPr>
              <p:cNvSpPr/>
              <p:nvPr/>
            </p:nvSpPr>
            <p:spPr>
              <a:xfrm>
                <a:off x="9846526" y="253790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F83F0E0B-0E0B-4D99-AE28-99663524C8C6}"/>
                  </a:ext>
                </a:extLst>
              </p:cNvPr>
              <p:cNvCxnSpPr>
                <a:cxnSpLocks/>
                <a:stCxn id="194" idx="6"/>
                <a:endCxn id="198" idx="2"/>
              </p:cNvCxnSpPr>
              <p:nvPr/>
            </p:nvCxnSpPr>
            <p:spPr>
              <a:xfrm>
                <a:off x="9486729" y="2674469"/>
                <a:ext cx="359797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6B9F62E6-434C-41BF-B2CE-1EBCF561FD50}"/>
                  </a:ext>
                </a:extLst>
              </p:cNvPr>
              <p:cNvSpPr/>
              <p:nvPr/>
            </p:nvSpPr>
            <p:spPr>
              <a:xfrm>
                <a:off x="10479457" y="253790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1" name="直接连接符 200">
                <a:extLst>
                  <a:ext uri="{FF2B5EF4-FFF2-40B4-BE49-F238E27FC236}">
                    <a16:creationId xmlns:a16="http://schemas.microsoft.com/office/drawing/2014/main" id="{F175E08B-014F-4E6D-8AD9-6551553CA4D9}"/>
                  </a:ext>
                </a:extLst>
              </p:cNvPr>
              <p:cNvCxnSpPr>
                <a:cxnSpLocks/>
                <a:stCxn id="198" idx="6"/>
                <a:endCxn id="200" idx="2"/>
              </p:cNvCxnSpPr>
              <p:nvPr/>
            </p:nvCxnSpPr>
            <p:spPr>
              <a:xfrm>
                <a:off x="10119660" y="2674469"/>
                <a:ext cx="359797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709389F6-6263-4973-B24D-F31CC9900B51}"/>
                  </a:ext>
                </a:extLst>
              </p:cNvPr>
              <p:cNvSpPr/>
              <p:nvPr/>
            </p:nvSpPr>
            <p:spPr>
              <a:xfrm>
                <a:off x="7319122" y="2537903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3" name="直接连接符 202">
                <a:extLst>
                  <a:ext uri="{FF2B5EF4-FFF2-40B4-BE49-F238E27FC236}">
                    <a16:creationId xmlns:a16="http://schemas.microsoft.com/office/drawing/2014/main" id="{BF83EB66-FD00-4611-A34C-831316007252}"/>
                  </a:ext>
                </a:extLst>
              </p:cNvPr>
              <p:cNvCxnSpPr>
                <a:cxnSpLocks/>
                <a:stCxn id="202" idx="6"/>
                <a:endCxn id="193" idx="2"/>
              </p:cNvCxnSpPr>
              <p:nvPr/>
            </p:nvCxnSpPr>
            <p:spPr>
              <a:xfrm>
                <a:off x="7592256" y="2674470"/>
                <a:ext cx="359797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33A06D9E-D712-4157-8DB7-D22504E9586C}"/>
                  </a:ext>
                </a:extLst>
              </p:cNvPr>
              <p:cNvSpPr txBox="1"/>
              <p:nvPr/>
            </p:nvSpPr>
            <p:spPr>
              <a:xfrm>
                <a:off x="7319122" y="2520580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55CD422C-78A3-4F2D-88B3-21E1FD61726A}"/>
                  </a:ext>
                </a:extLst>
              </p:cNvPr>
              <p:cNvSpPr txBox="1"/>
              <p:nvPr/>
            </p:nvSpPr>
            <p:spPr>
              <a:xfrm>
                <a:off x="7949893" y="2520580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DE4DFEEB-0855-4F1C-A1AD-298BA4852D65}"/>
                  </a:ext>
                </a:extLst>
              </p:cNvPr>
              <p:cNvSpPr txBox="1"/>
              <p:nvPr/>
            </p:nvSpPr>
            <p:spPr>
              <a:xfrm>
                <a:off x="8584717" y="2520579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4E67222A-5932-4AE9-B378-0A9B4E2605A5}"/>
                  </a:ext>
                </a:extLst>
              </p:cNvPr>
              <p:cNvSpPr txBox="1"/>
              <p:nvPr/>
            </p:nvSpPr>
            <p:spPr>
              <a:xfrm>
                <a:off x="9211687" y="2520578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B9AD3F1F-1B0B-4CE2-BF1A-AD613898B2C9}"/>
                  </a:ext>
                </a:extLst>
              </p:cNvPr>
              <p:cNvSpPr txBox="1"/>
              <p:nvPr/>
            </p:nvSpPr>
            <p:spPr>
              <a:xfrm>
                <a:off x="9850698" y="2525300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ECF49E57-CE64-4CD6-B50A-83B4A95CF128}"/>
                  </a:ext>
                </a:extLst>
              </p:cNvPr>
              <p:cNvSpPr txBox="1"/>
              <p:nvPr/>
            </p:nvSpPr>
            <p:spPr>
              <a:xfrm>
                <a:off x="10473481" y="2520578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1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2" name="图片 191" descr="\documentclass{article}&#10;\usepackage{amsmath}&#10;\usepackage{amsfonts}&#10;\usepackage{amssymb}&#10;\usepackage{xcolor}&#10;\usepackage{setspace}&#10;\pagestyle{empty}&#10;\begin{document}&#10;&#10;\begin{align*}&#10;{\color{blue} f } :&#10;\end{align*}&#10;&#10;\end{document}" title="IguanaTex Bitmap Display">
              <a:extLst>
                <a:ext uri="{FF2B5EF4-FFF2-40B4-BE49-F238E27FC236}">
                  <a16:creationId xmlns:a16="http://schemas.microsoft.com/office/drawing/2014/main" id="{BAFA095A-0F36-4D09-B033-80DD7415406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003" y="1367548"/>
              <a:ext cx="206019" cy="184076"/>
            </a:xfrm>
            <a:prstGeom prst="rect">
              <a:avLst/>
            </a:prstGeom>
          </p:spPr>
        </p:pic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E909F87D-A192-4A5E-AF0B-42A440726273}"/>
              </a:ext>
            </a:extLst>
          </p:cNvPr>
          <p:cNvGrpSpPr/>
          <p:nvPr/>
        </p:nvGrpSpPr>
        <p:grpSpPr>
          <a:xfrm>
            <a:off x="6689302" y="2122130"/>
            <a:ext cx="2714362" cy="316972"/>
            <a:chOff x="6076514" y="2323813"/>
            <a:chExt cx="2714362" cy="316972"/>
          </a:xfrm>
        </p:grpSpPr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DCF6C41D-91E8-4972-9B21-8020324A2E6B}"/>
                </a:ext>
              </a:extLst>
            </p:cNvPr>
            <p:cNvGrpSpPr/>
            <p:nvPr/>
          </p:nvGrpSpPr>
          <p:grpSpPr>
            <a:xfrm>
              <a:off x="7212735" y="2323813"/>
              <a:ext cx="1578141" cy="316972"/>
              <a:chOff x="7319122" y="2007924"/>
              <a:chExt cx="1578141" cy="316972"/>
            </a:xfrm>
          </p:grpSpPr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455ECFC3-19BA-4F1D-90C9-13AEB4DC91DF}"/>
                  </a:ext>
                </a:extLst>
              </p:cNvPr>
              <p:cNvSpPr/>
              <p:nvPr/>
            </p:nvSpPr>
            <p:spPr>
              <a:xfrm>
                <a:off x="7952053" y="203444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4" name="直接连接符 213">
                <a:extLst>
                  <a:ext uri="{FF2B5EF4-FFF2-40B4-BE49-F238E27FC236}">
                    <a16:creationId xmlns:a16="http://schemas.microsoft.com/office/drawing/2014/main" id="{D12CF9E7-924F-42D8-B4A5-ADA1EF51A044}"/>
                  </a:ext>
                </a:extLst>
              </p:cNvPr>
              <p:cNvCxnSpPr>
                <a:cxnSpLocks/>
                <a:stCxn id="213" idx="6"/>
                <a:endCxn id="215" idx="2"/>
              </p:cNvCxnSpPr>
              <p:nvPr/>
            </p:nvCxnSpPr>
            <p:spPr>
              <a:xfrm flipV="1">
                <a:off x="8225187" y="2171008"/>
                <a:ext cx="357637" cy="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A8DD1218-28F2-4F8C-B07E-26351357F80F}"/>
                  </a:ext>
                </a:extLst>
              </p:cNvPr>
              <p:cNvSpPr/>
              <p:nvPr/>
            </p:nvSpPr>
            <p:spPr>
              <a:xfrm>
                <a:off x="8582824" y="2034441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19693D75-22F2-4B98-A600-5BC059B6A955}"/>
                  </a:ext>
                </a:extLst>
              </p:cNvPr>
              <p:cNvSpPr/>
              <p:nvPr/>
            </p:nvSpPr>
            <p:spPr>
              <a:xfrm>
                <a:off x="7319122" y="2034442"/>
                <a:ext cx="273134" cy="27313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D423F7FD-4147-4D75-8643-C5DCA6C884CE}"/>
                  </a:ext>
                </a:extLst>
              </p:cNvPr>
              <p:cNvCxnSpPr>
                <a:cxnSpLocks/>
                <a:stCxn id="216" idx="6"/>
                <a:endCxn id="213" idx="2"/>
              </p:cNvCxnSpPr>
              <p:nvPr/>
            </p:nvCxnSpPr>
            <p:spPr>
              <a:xfrm>
                <a:off x="7592256" y="2171009"/>
                <a:ext cx="35979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D076C8CB-5008-4CA3-BCE5-61D5C6A44E09}"/>
                  </a:ext>
                </a:extLst>
              </p:cNvPr>
              <p:cNvSpPr txBox="1"/>
              <p:nvPr/>
            </p:nvSpPr>
            <p:spPr>
              <a:xfrm>
                <a:off x="7319122" y="2017119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451DFA21-E5FA-46C5-9800-3E8FDF115F94}"/>
                  </a:ext>
                </a:extLst>
              </p:cNvPr>
              <p:cNvSpPr txBox="1"/>
              <p:nvPr/>
            </p:nvSpPr>
            <p:spPr>
              <a:xfrm>
                <a:off x="7949893" y="2017119"/>
                <a:ext cx="190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F45AA98A-0E36-4F91-A17A-B3C4D2405562}"/>
                  </a:ext>
                </a:extLst>
              </p:cNvPr>
              <p:cNvSpPr txBox="1"/>
              <p:nvPr/>
            </p:nvSpPr>
            <p:spPr>
              <a:xfrm>
                <a:off x="8541519" y="2007924"/>
                <a:ext cx="3557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12" name="图片 211" descr="\documentclass{article}&#10;\usepackage{amsmath}&#10;\usepackage{amsfonts}&#10;\usepackage{amssymb}&#10;\usepackage{xcolor}&#10;\usepackage{setspace}&#10;\pagestyle{empty}&#10;\begin{document}&#10;&#10;\begin{align*}&#10; \text{flipped } {\color{red} g} : &#10;\end{align*}&#10;&#10;\end{document}" title="IguanaTex Bitmap Display">
              <a:extLst>
                <a:ext uri="{FF2B5EF4-FFF2-40B4-BE49-F238E27FC236}">
                  <a16:creationId xmlns:a16="http://schemas.microsoft.com/office/drawing/2014/main" id="{B6FCBEA3-694A-4852-8F97-0D1E45CC30B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514" y="2385663"/>
              <a:ext cx="863087" cy="184076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29E217-A862-4017-9267-509007D7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422C546-6C6E-4EAB-A6DE-903600DD1A49}"/>
              </a:ext>
            </a:extLst>
          </p:cNvPr>
          <p:cNvGrpSpPr/>
          <p:nvPr/>
        </p:nvGrpSpPr>
        <p:grpSpPr>
          <a:xfrm>
            <a:off x="1280062" y="1415094"/>
            <a:ext cx="4619863" cy="3763809"/>
            <a:chOff x="1500557" y="1674039"/>
            <a:chExt cx="4619863" cy="376380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BCD5CAA-49EF-4C3D-A959-EB25AF0EC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0557" y="1674039"/>
              <a:ext cx="4619863" cy="376380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00B8BB8-6554-4CBF-B811-B0948589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254" y="1674039"/>
              <a:ext cx="295316" cy="314369"/>
            </a:xfrm>
            <a:prstGeom prst="rect">
              <a:avLst/>
            </a:prstGeom>
          </p:spPr>
        </p:pic>
      </p:grpSp>
      <p:sp>
        <p:nvSpPr>
          <p:cNvPr id="9" name="object 11">
            <a:extLst>
              <a:ext uri="{FF2B5EF4-FFF2-40B4-BE49-F238E27FC236}">
                <a16:creationId xmlns:a16="http://schemas.microsoft.com/office/drawing/2014/main" id="{F03C43D7-9513-498A-B2CB-2663682160B9}"/>
              </a:ext>
            </a:extLst>
          </p:cNvPr>
          <p:cNvSpPr txBox="1"/>
          <p:nvPr/>
        </p:nvSpPr>
        <p:spPr>
          <a:xfrm>
            <a:off x="1705553" y="5410945"/>
            <a:ext cx="3795165" cy="5874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Collaboration network between scientists working at the Santa Fe Institute (2002).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E680E2-DE3A-413F-8743-C198AD4622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428" y="1814133"/>
            <a:ext cx="3660749" cy="3229734"/>
          </a:xfrm>
          <a:prstGeom prst="rect">
            <a:avLst/>
          </a:prstGeom>
        </p:spPr>
      </p:pic>
      <p:sp>
        <p:nvSpPr>
          <p:cNvPr id="14" name="object 11">
            <a:extLst>
              <a:ext uri="{FF2B5EF4-FFF2-40B4-BE49-F238E27FC236}">
                <a16:creationId xmlns:a16="http://schemas.microsoft.com/office/drawing/2014/main" id="{FEFF436D-82EC-4F2F-8A74-2C636FFCC45F}"/>
              </a:ext>
            </a:extLst>
          </p:cNvPr>
          <p:cNvSpPr txBox="1"/>
          <p:nvPr/>
        </p:nvSpPr>
        <p:spPr>
          <a:xfrm>
            <a:off x="7008428" y="5410945"/>
            <a:ext cx="3795165" cy="28559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1000"/>
              </a:spcBef>
            </a:pPr>
            <a:r>
              <a:rPr lang="en-US" sz="1600" dirty="0">
                <a:latin typeface="Arial"/>
                <a:cs typeface="Arial"/>
              </a:rPr>
              <a:t>Community structure of a social network.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F258DC-3568-4915-8CDC-13357799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9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Signal Processing 101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51468"/>
                <a:ext cx="4801752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Convolution between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Fourier transform:</a:t>
                </a:r>
              </a:p>
              <a:p>
                <a:pPr>
                  <a:lnSpc>
                    <a:spcPct val="2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Fourier representation of the signal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Convolution in the frequency domain:</a:t>
                </a:r>
              </a:p>
              <a:p>
                <a:pPr>
                  <a:lnSpc>
                    <a:spcPct val="20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Generalizing convolution to graphs in either space or frequency domain.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51468"/>
                <a:ext cx="4801752" cy="5341405"/>
              </a:xfrm>
              <a:blipFill>
                <a:blip r:embed="rId8"/>
                <a:stretch>
                  <a:fillRect l="-889" t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(f * g)(t)=\int_{-\infty}^{\infty} {\color{blue} f(t-\tau) } {\color{red} g(\tau) } \mathrm{d} \tau&#10;\end{align*}&#10;&#10;\end{document}" title="IguanaTex Bitmap Display">
            <a:extLst>
              <a:ext uri="{FF2B5EF4-FFF2-40B4-BE49-F238E27FC236}">
                <a16:creationId xmlns:a16="http://schemas.microsoft.com/office/drawing/2014/main" id="{D95F3078-B3AD-12EF-6C2C-79EBBCA24D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19" y="1645141"/>
            <a:ext cx="3154681" cy="54864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align*}&#10;\hat{f}(\omega)=\int_{-\infty}^{\infty} f(t) e^{-\mathrm{i} 2 \pi \omega t} \mathrm{d} t&#10;\end{align*}&#10;&#10;\end{document}" title="IguanaTex Bitmap Display">
            <a:extLst>
              <a:ext uri="{FF2B5EF4-FFF2-40B4-BE49-F238E27FC236}">
                <a16:creationId xmlns:a16="http://schemas.microsoft.com/office/drawing/2014/main" id="{1CEE0B9C-B6AD-30B2-59D5-18030EAE7A6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58" y="2487718"/>
            <a:ext cx="2560320" cy="548640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FF9D5F40-CBF8-4AF2-AF93-9B69572E08BE}"/>
              </a:ext>
            </a:extLst>
          </p:cNvPr>
          <p:cNvSpPr txBox="1"/>
          <p:nvPr/>
        </p:nvSpPr>
        <p:spPr>
          <a:xfrm>
            <a:off x="5640148" y="29738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 descr="\documentclass{article}&#10;\usepackage{amsmath}&#10;\usepackage{amsfonts}&#10;\usepackage{amssymb}&#10;\usepackage{xcolor}&#10;\usepackage{setspace}&#10;\pagestyle{empty}&#10;\begin{document}&#10;&#10;\begin{align*}&#10;f(t)=\int_{-\infty}^{\infty} \underbrace{ \hat{f}(\omega) }_{\textstyle \text{coefficient}} \underbrace{ \vphantom{\hat{f}} \;\;  e^{\mathrm{i} 2 \pi \omega t} }_{\textstyle \text{basis}} \;\; \mathrm{d} \omega&#10;\end{align*}&#10;&#10;\end{document}" title="IguanaTex Bitmap Display">
            <a:extLst>
              <a:ext uri="{FF2B5EF4-FFF2-40B4-BE49-F238E27FC236}">
                <a16:creationId xmlns:a16="http://schemas.microsoft.com/office/drawing/2014/main" id="{22484396-03A5-4FDC-2399-A2FC25CC69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08" y="3674492"/>
            <a:ext cx="2966725" cy="670560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usepackage{amssymb}&#10;\usepackage{xcolor}&#10;\usepackage{setspace}&#10;\pagestyle{empty}&#10;\begin{document}&#10;&#10;\begin{align*}&#10;\widehat{(f * g)}(\omega)=\hat{f}(\omega) \cdot \hat{g}(\omega)&#10;\end{align*}&#10;&#10;\end{document}" title="IguanaTex Bitmap Display">
            <a:extLst>
              <a:ext uri="{FF2B5EF4-FFF2-40B4-BE49-F238E27FC236}">
                <a16:creationId xmlns:a16="http://schemas.microsoft.com/office/drawing/2014/main" id="{E9FF7297-F360-A8DE-6D0E-9F7DBA7CAC9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19" y="5212859"/>
            <a:ext cx="2308859" cy="320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C69E28-1420-4A28-900D-7B9D0170D1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9160" y="3162231"/>
            <a:ext cx="5220300" cy="580549"/>
          </a:xfrm>
          <a:prstGeom prst="rect">
            <a:avLst/>
          </a:prstGeom>
        </p:spPr>
      </p:pic>
      <p:pic>
        <p:nvPicPr>
          <p:cNvPr id="17" name="图片 16" descr="\documentclass{article}&#10;\usepackage{amsmath}&#10;\usepackage{amsfonts}&#10;\usepackage{amssymb}&#10;\usepackage{xcolor}&#10;\usepackage{setspace}&#10;\pagestyle{empty}&#10;\begin{document}&#10;&#10;\begin{align*}&#10;&amp; \text{A useful function:} \\&#10;&amp; \text{the Dirac delta function} \\&#10;&amp; \delta(t) = \int_{-\infty}^{\infty} e^{- \mathrm{i} 2 \pi  \omega t} \; \mathrm{d} t \\&#10;&amp; \int_{-\infty}^{\infty} f(s) \delta(t - s) \mathrm{d} s = f(t) &#10;\end{align*}&#10;&#10;\end{document}" title="IguanaTex Bitmap Display">
            <a:extLst>
              <a:ext uri="{FF2B5EF4-FFF2-40B4-BE49-F238E27FC236}">
                <a16:creationId xmlns:a16="http://schemas.microsoft.com/office/drawing/2014/main" id="{81F84A79-DAE1-EBB6-B05B-3B8139C2020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29" y="4458878"/>
            <a:ext cx="2336800" cy="16459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1D79F1E-0971-429A-B038-699CDB5A89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310" y="4005463"/>
            <a:ext cx="2934539" cy="220000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75EEA1-006E-45C5-9B0B-D2FAD2A6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5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Fourier Transform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B8F748B-469F-4AC8-B6F9-0F79218A0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9499599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Fourier representation of the Euclidean signal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0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bases are eigenfunctions of the 1D Laplacian operator: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graph analog of Laplacian is the graph Laplacian matrix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Its eigenvectors form the bases of graph Fourier representation: </a:t>
                </a:r>
              </a:p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B8F748B-469F-4AC8-B6F9-0F79218A0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9499599" cy="5341405"/>
              </a:xfrm>
              <a:blipFill>
                <a:blip r:embed="rId9"/>
                <a:stretch>
                  <a:fillRect l="-449" t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\documentclass{article}&#10;\usepackage{amsmath}&#10;\usepackage{amsfonts}&#10;\usepackage{amssymb}&#10;\usepackage{xcolor}&#10;\usepackage{setspace}&#10;\pagestyle{empty}&#10;\begin{document}&#10;&#10;\begin{align*}&#10;f(t)=\int_{-\infty}^{\infty} \underbrace{ \hat{f}(\omega) }_{\textstyle \text{coefficient}} \underbrace{ \vphantom{\hat{f}} \;\;  e^{\mathrm{i} 2 \pi \omega t} }_{\textstyle \text{basis}} \;\; \mathrm{d} \omega&#10;\end{align*}&#10;&#10;\end{document}" title="IguanaTex Bitmap Display">
            <a:extLst>
              <a:ext uri="{FF2B5EF4-FFF2-40B4-BE49-F238E27FC236}">
                <a16:creationId xmlns:a16="http://schemas.microsoft.com/office/drawing/2014/main" id="{4E1751FB-940B-49CB-9E2D-E22A227742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88" y="1606838"/>
            <a:ext cx="2958633" cy="661943"/>
          </a:xfrm>
          <a:prstGeom prst="rect">
            <a:avLst/>
          </a:prstGeom>
        </p:spPr>
      </p:pic>
      <p:pic>
        <p:nvPicPr>
          <p:cNvPr id="52" name="图片 51" descr="\documentclass{article}&#10;\usepackage{amsmath}&#10;\usepackage{amsfonts}&#10;\usepackage{amssymb}&#10;\usepackage{xcolor}&#10;\usepackage{setspace}&#10;\pagestyle{empty}&#10;\begin{document}&#10;&#10;\begin{align*}&#10;-\Delta\left(e^{ \mathrm{i} 2 \pi  \omega t}\right)=-\frac{\partial^{2}}{\partial t^{2}} e^{ \mathrm{i} 2 \pi  \omega t}=(2 \pi \omega)^{2} e^{\mathrm{i} 2 \pi \omega t}&#10;\end{align*}&#10;&#10;\end{document}" title="IguanaTex Bitmap Display">
            <a:extLst>
              <a:ext uri="{FF2B5EF4-FFF2-40B4-BE49-F238E27FC236}">
                <a16:creationId xmlns:a16="http://schemas.microsoft.com/office/drawing/2014/main" id="{27C64C7C-FC67-4FB2-895A-AAAC525542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88" y="3065140"/>
            <a:ext cx="4097830" cy="504686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82094760-370B-452F-8355-E6E36D72D30F}"/>
              </a:ext>
            </a:extLst>
          </p:cNvPr>
          <p:cNvGrpSpPr/>
          <p:nvPr/>
        </p:nvGrpSpPr>
        <p:grpSpPr>
          <a:xfrm>
            <a:off x="2007190" y="4742418"/>
            <a:ext cx="5561143" cy="1431646"/>
            <a:chOff x="2007190" y="4742418"/>
            <a:chExt cx="5561143" cy="1431646"/>
          </a:xfrm>
        </p:grpSpPr>
        <p:pic>
          <p:nvPicPr>
            <p:cNvPr id="28" name="图片 27" descr="\documentclass{article}&#10;\usepackage{amsmath}&#10;\usepackage{amsfonts}&#10;\usepackage{amssymb}&#10;\usepackage{xcolor}&#10;\usepackage{setspace}&#10;\pagestyle{empty}&#10;\begin{document}&#10;&#10;\begin{align*}&#10;&amp; L = \left[\begin{array}{ccc}&#10;\mid &amp; &amp; \mid \\&#10;\boldsymbol{v}_{1} &amp; \cdots &amp; \boldsymbol{v}_{|V|} \\&#10;\mid &amp; &amp; \left.\right|&#10;\end{array}\right]&#10;\left[\begin{array}{ccc}&#10;\lambda_{1} &amp; &amp; 0 \\&#10;&amp; \ddots &amp; \\&#10;0 &amp; &amp; \lambda_{|V|}&#10;\end{array}\right]&#10;\left[\begin{array}{c}&#10;-\boldsymbol{v}_{1}^{\top}- \\&#10;\cdots \\&#10;-\boldsymbol{v}_{|V|}^{\top}-&#10;\end{array}\right]&#10;\end{align*}&#10;&#10;\end{document}" title="IguanaTex Bitmap Display">
              <a:extLst>
                <a:ext uri="{FF2B5EF4-FFF2-40B4-BE49-F238E27FC236}">
                  <a16:creationId xmlns:a16="http://schemas.microsoft.com/office/drawing/2014/main" id="{BE850D7E-B472-4222-A362-74E3D2058DE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190" y="4742418"/>
              <a:ext cx="5561143" cy="964114"/>
            </a:xfrm>
            <a:prstGeom prst="rect">
              <a:avLst/>
            </a:prstGeom>
          </p:spPr>
        </p:pic>
        <p:pic>
          <p:nvPicPr>
            <p:cNvPr id="59" name="图片 58" descr="\documentclass{article}&#10;\usepackage{amsmath}&#10;\usepackage{amsfonts}&#10;\usepackage{amssymb}&#10;\usepackage{xcolor}&#10;\usepackage{setspace}&#10;\pagestyle{empty}&#10;\begin{document}&#10;&#10;\begin{align*}&#10;U&#10;\end{align*}&#10;&#10;\end{document}" title="IguanaTex Bitmap Display">
              <a:extLst>
                <a:ext uri="{FF2B5EF4-FFF2-40B4-BE49-F238E27FC236}">
                  <a16:creationId xmlns:a16="http://schemas.microsoft.com/office/drawing/2014/main" id="{73B0703D-553B-4C24-8F81-D0A42E4A7AB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5066" y="5992731"/>
              <a:ext cx="176762" cy="178286"/>
            </a:xfrm>
            <a:prstGeom prst="rect">
              <a:avLst/>
            </a:prstGeom>
          </p:spPr>
        </p:pic>
        <p:pic>
          <p:nvPicPr>
            <p:cNvPr id="67" name="图片 66" descr="\documentclass{article}&#10;\usepackage{amsmath}&#10;\usepackage{amsfonts}&#10;\usepackage{amssymb}&#10;\usepackage{xcolor}&#10;\usepackage{setspace}&#10;\pagestyle{empty}&#10;\begin{document}&#10;&#10;\begin{align*}&#10;U^\top&#10;\end{align*}&#10;&#10;\end{document}" title="IguanaTex Bitmap Display">
              <a:extLst>
                <a:ext uri="{FF2B5EF4-FFF2-40B4-BE49-F238E27FC236}">
                  <a16:creationId xmlns:a16="http://schemas.microsoft.com/office/drawing/2014/main" id="{962D99D2-CC2E-4D1B-95CF-80C45B6BB50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2506" y="5925074"/>
              <a:ext cx="327619" cy="234667"/>
            </a:xfrm>
            <a:prstGeom prst="rect">
              <a:avLst/>
            </a:prstGeom>
          </p:spPr>
        </p:pic>
        <p:pic>
          <p:nvPicPr>
            <p:cNvPr id="63" name="图片 62" descr="\documentclass{article}&#10;\usepackage{amsmath}&#10;\usepackage{amsfonts}&#10;\usepackage{amssymb}&#10;\usepackage{xcolor}&#10;\usepackage{setspace}&#10;\pagestyle{empty}&#10;\begin{document}&#10;&#10;\begin{align*}&#10;\Lambda&#10;\end{align*}&#10;&#10;\end{document}" title="IguanaTex Bitmap Display">
              <a:extLst>
                <a:ext uri="{FF2B5EF4-FFF2-40B4-BE49-F238E27FC236}">
                  <a16:creationId xmlns:a16="http://schemas.microsoft.com/office/drawing/2014/main" id="{8805565A-6533-4854-825C-B25C7BF13CF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95" y="5992731"/>
              <a:ext cx="160000" cy="181333"/>
            </a:xfrm>
            <a:prstGeom prst="rect">
              <a:avLst/>
            </a:prstGeom>
          </p:spPr>
        </p:pic>
      </p:grpSp>
      <p:pic>
        <p:nvPicPr>
          <p:cNvPr id="72" name="图片 71" descr="\documentclass{article}&#10;\usepackage{amsmath}&#10;\usepackage{amsfonts}&#10;\usepackage{amssymb}&#10;\usepackage{xcolor}&#10;\usepackage{setspace}&#10;\pagestyle{empty}&#10;\begin{document}&#10;&#10;\begin{spacing}{1.25}&#10;\begin{align*}&#10;&amp; \text{Eigen-bases of } L: \\&#10;&amp; L = \sum_{a=1}^{|V|} \lambda_a \boldsymbol{v}_a \boldsymbol{v}_a^\top = U \Lambda U^\top \\&#10;&amp; U = [\boldsymbol{v}_1, \boldsymbol{v}_2, ..., \boldsymbol{v}_a, ..., \boldsymbol{v}_{|V|}] \\&#10;&amp; 0 = \lambda_1 \leq \lambda_2 \leq \cdots \leq \lambda_{|V|}&#10;\end{align*}&#10;\end{spacing}&#10;\end{document}&#10;&#10;" title="IguanaTex Bitmap Display">
            <a:extLst>
              <a:ext uri="{FF2B5EF4-FFF2-40B4-BE49-F238E27FC236}">
                <a16:creationId xmlns:a16="http://schemas.microsoft.com/office/drawing/2014/main" id="{B4BC4005-1B2F-4180-B48A-947B4001F5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66" y="4412182"/>
            <a:ext cx="2305222" cy="169813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61FA57-4C5F-4CA8-B318-42DC6FB8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8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68BD9E93-0232-4BA6-975C-A745077BB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9970" y="3129117"/>
            <a:ext cx="5162443" cy="29514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Fourier Transform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B8F748B-469F-4AC8-B6F9-0F79218A0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2" y="1151467"/>
                <a:ext cx="4652842" cy="49868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(vertex) signal on graph:</a:t>
                </a: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Fourier representation:  </a:t>
                </a: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Coefficient: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Note:</a:t>
                </a: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a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800"/>
                  </a:spcBef>
                  <a:buNone/>
                </a:pPr>
                <a:r>
                  <a:rPr lang="en-US" altLang="zh-CN" sz="18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⇕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80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slowing varying (low-frequency) mode.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80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(we have made use of this for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community detection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!)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80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7B8F748B-469F-4AC8-B6F9-0F79218A0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2" y="1151467"/>
                <a:ext cx="4652842" cy="4986866"/>
              </a:xfrm>
              <a:blipFill>
                <a:blip r:embed="rId9"/>
                <a:stretch>
                  <a:fillRect l="-1180" t="-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\documentclass{article}&#10;\usepackage{amsmath}&#10;\usepackage{amsfonts}&#10;\usepackage{amssymb}&#10;\usepackage{xcolor}&#10;\usepackage{setspace}&#10;\pagestyle{empty}&#10;\begin{document}&#10;&#10;\begin{align*}&#10;\boldsymbol{f} \in \mathbb{R}^{|V|}&#10;\end{align*}&#10;&#10;\end{document}" title="IguanaTex Bitmap Display">
            <a:extLst>
              <a:ext uri="{FF2B5EF4-FFF2-40B4-BE49-F238E27FC236}">
                <a16:creationId xmlns:a16="http://schemas.microsoft.com/office/drawing/2014/main" id="{C62CDB26-9C25-43C0-A5B5-CA13271D12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76" y="1221070"/>
            <a:ext cx="816000" cy="260571"/>
          </a:xfrm>
          <a:prstGeom prst="rect">
            <a:avLst/>
          </a:prstGeom>
        </p:spPr>
      </p:pic>
      <p:pic>
        <p:nvPicPr>
          <p:cNvPr id="43" name="图片 42" descr="\documentclass{article}&#10;\usepackage{amsmath}&#10;\usepackage{amsfonts}&#10;\usepackage{amssymb}&#10;\usepackage{xcolor}&#10;\usepackage{setspace}&#10;\pagestyle{empty}&#10;\begin{document}&#10;&#10;$ \boldsymbol{f} = \sum_a \hat{f}_a \boldsymbol{v}_a = U \boldsymbol{\hat{f}} $&#10;&#10;\end{document}" title="IguanaTex Bitmap Display">
            <a:extLst>
              <a:ext uri="{FF2B5EF4-FFF2-40B4-BE49-F238E27FC236}">
                <a16:creationId xmlns:a16="http://schemas.microsoft.com/office/drawing/2014/main" id="{3B19CC58-122C-4DEC-AE43-FDAC38511A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58" y="1634808"/>
            <a:ext cx="1943314" cy="288000"/>
          </a:xfrm>
          <a:prstGeom prst="rect">
            <a:avLst/>
          </a:prstGeom>
        </p:spPr>
      </p:pic>
      <p:pic>
        <p:nvPicPr>
          <p:cNvPr id="45" name="图片 44" descr="\documentclass{article}&#10;\usepackage{amsmath}&#10;\usepackage{amsfonts}&#10;\usepackage{amssymb}&#10;\usepackage{xcolor}&#10;\usepackage{setspace}&#10;\pagestyle{empty}&#10;\begin{document}&#10;&#10;$ \hat{f}_a = \boldsymbol{v}_a^\top  \boldsymbol{f} \quad \Leftrightarrow \quad \boldsymbol{\hat{f}} =  U^\top \boldsymbol{f} $&#10;&#10;\end{document}" title="IguanaTex Bitmap Display">
            <a:extLst>
              <a:ext uri="{FF2B5EF4-FFF2-40B4-BE49-F238E27FC236}">
                <a16:creationId xmlns:a16="http://schemas.microsoft.com/office/drawing/2014/main" id="{CD23B678-1A1A-47B3-97A8-B333E20116F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79" y="2075976"/>
            <a:ext cx="2704456" cy="275657"/>
          </a:xfrm>
          <a:prstGeom prst="rect">
            <a:avLst/>
          </a:prstGeom>
        </p:spPr>
      </p:pic>
      <p:pic>
        <p:nvPicPr>
          <p:cNvPr id="49" name="图片 48" descr="\documentclass{article}&#10;\usepackage{amsmath}&#10;\usepackage{amsfonts}&#10;\usepackage{amssymb}&#10;\usepackage{xcolor}&#10;\usepackage{setspace}&#10;\pagestyle{empty}&#10;\begin{document}&#10;&#10;\begin{spacing}{1.25}&#10;\begin{align*}&#10;&amp; \text{Orthonormal eigen-bases of } L: \\&#10;&amp; L = \sum_{a=1}^{|V|} \lambda_a \boldsymbol{v}_a \boldsymbol{v}_a^\top = U \Lambda U^\top \\&#10;&amp; U = [\boldsymbol{v}_1, \boldsymbol{v}_2, ..., \boldsymbol{v}_a, ..., \boldsymbol{v}_{|V|}] \\&#10;&amp; 0 = \lambda_1 \leq \lambda_2 \leq \cdots \leq \lambda_{|V|} \\&#10;&amp; U U^\top = U^\top U = I_{|V|} \;\; \text{ (orthonormal)}&#10;\end{align*}&#10;\end{spacing}&#10;\end{document}&#10;&#10;" title="IguanaTex Bitmap Display">
            <a:extLst>
              <a:ext uri="{FF2B5EF4-FFF2-40B4-BE49-F238E27FC236}">
                <a16:creationId xmlns:a16="http://schemas.microsoft.com/office/drawing/2014/main" id="{4B3B638E-9E1E-47C9-8EF5-509CA776D3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26" y="738329"/>
            <a:ext cx="2782935" cy="18048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7" name="图片 46" descr="\documentclass{article}&#10;\usepackage{amsmath}&#10;\usepackage{amsfonts}&#10;\usepackage{amssymb}&#10;\usepackage{xcolor}&#10;\usepackage{setspace}&#10;\pagestyle{empty}&#10;\begin{document}&#10;&#10;\begin{align*}&#10;\boldsymbol{v}_a^\top L \boldsymbol{v}_a = \lambda_a = \sum_{(i,j)\in E} (v_{a, i} - v_{a, j})^2&#10;\end{align*}&#10;&#10;\end{document}" title="IguanaTex Bitmap Display">
            <a:extLst>
              <a:ext uri="{FF2B5EF4-FFF2-40B4-BE49-F238E27FC236}">
                <a16:creationId xmlns:a16="http://schemas.microsoft.com/office/drawing/2014/main" id="{29311A0F-FBE6-48E8-8864-F0C0C0A1907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60" y="2938864"/>
            <a:ext cx="3381942" cy="53897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E3C659-8DED-4224-BAA1-D40FA85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8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DD9BEAD-FC86-40C8-A7FE-8656D71E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8" y="2292429"/>
            <a:ext cx="6096003" cy="9352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329334" cy="534140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Filter: a device for removing some unwanted components or features from a signal.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traditional signal processing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filtering is conveniently done in the frequency domain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329334" cy="5341405"/>
              </a:xfrm>
              <a:blipFill>
                <a:blip r:embed="rId4"/>
                <a:stretch>
                  <a:fillRect l="-531" t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Filtering: Extracting What We Want from What We Have - Lesson -  TeachEngineering">
            <a:extLst>
              <a:ext uri="{FF2B5EF4-FFF2-40B4-BE49-F238E27FC236}">
                <a16:creationId xmlns:a16="http://schemas.microsoft.com/office/drawing/2014/main" id="{37272558-6ACA-446F-A5CF-9F36CBDBE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4703820"/>
            <a:ext cx="2319867" cy="151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D74422-8FC5-4C85-9739-0010D198B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833" y="3429000"/>
            <a:ext cx="3344159" cy="804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9AAD14-ABDF-47AC-8566-BEA8CF874036}"/>
              </a:ext>
            </a:extLst>
          </p:cNvPr>
          <p:cNvSpPr txBox="1"/>
          <p:nvPr/>
        </p:nvSpPr>
        <p:spPr>
          <a:xfrm>
            <a:off x="1270001" y="4949353"/>
            <a:ext cx="2015066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E.g., low pass filter for noise reduction:</a:t>
            </a:r>
          </a:p>
        </p:txBody>
      </p:sp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&amp; g(t)=\int_{-\infty}^{\infty}  \hat{g}(\omega)  \;  e^{\mathrm{i} 2 \pi \omega t} \; \mathrm{d} \omega \\&#10;&amp; \text{is a convolution kernel.}&#10;\end{align*}&#10;&#10;\end{document}" title="IguanaTex Bitmap Display">
            <a:extLst>
              <a:ext uri="{FF2B5EF4-FFF2-40B4-BE49-F238E27FC236}">
                <a16:creationId xmlns:a16="http://schemas.microsoft.com/office/drawing/2014/main" id="{EA7D5FAF-848C-4713-9176-B7CAE150EE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50" y="3670250"/>
            <a:ext cx="2571428" cy="8365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5872B6-6116-4B1F-9615-535ED366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8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Filtering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329334" cy="4897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Similarly, filtering of graph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also be done in the Fourier space: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329334" cy="489747"/>
              </a:xfrm>
              <a:blipFill>
                <a:blip r:embed="rId7"/>
                <a:stretch>
                  <a:fillRect l="-531" t="-125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>
            <a:extLst>
              <a:ext uri="{FF2B5EF4-FFF2-40B4-BE49-F238E27FC236}">
                <a16:creationId xmlns:a16="http://schemas.microsoft.com/office/drawing/2014/main" id="{7A1CD8B3-FDEA-4DA2-9330-776F2C54B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4462127"/>
            <a:ext cx="9211733" cy="188342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63B63114-5298-476E-9947-41BE828B82EC}"/>
              </a:ext>
            </a:extLst>
          </p:cNvPr>
          <p:cNvGrpSpPr/>
          <p:nvPr/>
        </p:nvGrpSpPr>
        <p:grpSpPr>
          <a:xfrm>
            <a:off x="1850159" y="1828874"/>
            <a:ext cx="8131460" cy="2301767"/>
            <a:chOff x="1850159" y="1828874"/>
            <a:chExt cx="8131460" cy="2301767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6627DB-3477-4A36-8DEB-9D1438F173D6}"/>
                </a:ext>
              </a:extLst>
            </p:cNvPr>
            <p:cNvSpPr/>
            <p:nvPr/>
          </p:nvSpPr>
          <p:spPr>
            <a:xfrm>
              <a:off x="1850159" y="2154053"/>
              <a:ext cx="652622" cy="542417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 descr="\documentclass{article}&#10;\usepackage{amsmath}&#10;\usepackage{amsfonts}&#10;\usepackage{amssymb}&#10;\usepackage{xcolor}&#10;\usepackage{setspace}&#10;\pagestyle{empty}&#10;\begin{document}&#10;&#10;$ \boldsymbol{f}$&#10;&#10;\end{document}" title="IguanaTex Bitmap Display">
              <a:extLst>
                <a:ext uri="{FF2B5EF4-FFF2-40B4-BE49-F238E27FC236}">
                  <a16:creationId xmlns:a16="http://schemas.microsoft.com/office/drawing/2014/main" id="{81026522-9516-4F42-8400-13906A46FFB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689" y="2299546"/>
              <a:ext cx="157562" cy="251429"/>
            </a:xfrm>
            <a:prstGeom prst="rect">
              <a:avLst/>
            </a:prstGeom>
          </p:spPr>
        </p:pic>
        <p:sp>
          <p:nvSpPr>
            <p:cNvPr id="50" name="箭头: 右 49">
              <a:extLst>
                <a:ext uri="{FF2B5EF4-FFF2-40B4-BE49-F238E27FC236}">
                  <a16:creationId xmlns:a16="http://schemas.microsoft.com/office/drawing/2014/main" id="{9E14E64C-DA4D-4BBD-8244-94D1273C1DE6}"/>
                </a:ext>
              </a:extLst>
            </p:cNvPr>
            <p:cNvSpPr/>
            <p:nvPr/>
          </p:nvSpPr>
          <p:spPr>
            <a:xfrm>
              <a:off x="2739425" y="2318621"/>
              <a:ext cx="480905" cy="213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F5A14FF-63FC-4D3B-8B32-FDAA35DA407D}"/>
                </a:ext>
              </a:extLst>
            </p:cNvPr>
            <p:cNvSpPr/>
            <p:nvPr/>
          </p:nvSpPr>
          <p:spPr>
            <a:xfrm>
              <a:off x="3456974" y="2154053"/>
              <a:ext cx="652622" cy="542417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2" name="图片 51" descr="\documentclass{article}&#10;\usepackage{amsmath}&#10;\usepackage{amsfonts}&#10;\usepackage{amssymb}&#10;\usepackage{xcolor}&#10;\usepackage{setspace}&#10;\pagestyle{empty}&#10;\begin{document}&#10;&#10;$ \hat{f}_a $&#10;&#10;\end{document}" title="IguanaTex Bitmap Display">
              <a:extLst>
                <a:ext uri="{FF2B5EF4-FFF2-40B4-BE49-F238E27FC236}">
                  <a16:creationId xmlns:a16="http://schemas.microsoft.com/office/drawing/2014/main" id="{F4075AFF-49B1-4DD8-BA6E-F31A5DBCF5D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285" y="2224581"/>
              <a:ext cx="256000" cy="352914"/>
            </a:xfrm>
            <a:prstGeom prst="rect">
              <a:avLst/>
            </a:prstGeom>
          </p:spPr>
        </p:pic>
        <p:sp>
          <p:nvSpPr>
            <p:cNvPr id="53" name="箭头: 右 52">
              <a:extLst>
                <a:ext uri="{FF2B5EF4-FFF2-40B4-BE49-F238E27FC236}">
                  <a16:creationId xmlns:a16="http://schemas.microsoft.com/office/drawing/2014/main" id="{4E33D78E-9246-4F34-B84F-02DD42C0279E}"/>
                </a:ext>
              </a:extLst>
            </p:cNvPr>
            <p:cNvSpPr/>
            <p:nvPr/>
          </p:nvSpPr>
          <p:spPr>
            <a:xfrm>
              <a:off x="4346240" y="2337695"/>
              <a:ext cx="480905" cy="213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84AAE40-307D-44CF-B572-56EF848D910D}"/>
                </a:ext>
              </a:extLst>
            </p:cNvPr>
            <p:cNvSpPr/>
            <p:nvPr/>
          </p:nvSpPr>
          <p:spPr>
            <a:xfrm>
              <a:off x="5063788" y="2154053"/>
              <a:ext cx="1130037" cy="542417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 descr="\documentclass{article}&#10;\usepackage{amsmath}&#10;\usepackage{amsfonts}&#10;\usepackage{amssymb}&#10;\usepackage{xcolor}&#10;\usepackage{setspace}&#10;\pagestyle{empty}&#10;\begin{document}&#10;&#10;$ \hat{g}(\lambda_a) \hat{f}_a $&#10;&#10;\end{document}" title="IguanaTex Bitmap Display">
              <a:extLst>
                <a:ext uri="{FF2B5EF4-FFF2-40B4-BE49-F238E27FC236}">
                  <a16:creationId xmlns:a16="http://schemas.microsoft.com/office/drawing/2014/main" id="{513F6F55-65E9-4A2A-B095-AEBF8673E0E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911" y="2256802"/>
              <a:ext cx="901790" cy="336915"/>
            </a:xfrm>
            <a:prstGeom prst="rect">
              <a:avLst/>
            </a:prstGeom>
          </p:spPr>
        </p:pic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2BFEBA5B-9534-4E67-A9FB-B0B294D988C5}"/>
                </a:ext>
              </a:extLst>
            </p:cNvPr>
            <p:cNvSpPr/>
            <p:nvPr/>
          </p:nvSpPr>
          <p:spPr>
            <a:xfrm>
              <a:off x="6430468" y="2337695"/>
              <a:ext cx="480905" cy="213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680D96A-D860-4787-B2CB-F429A0F55E70}"/>
                </a:ext>
              </a:extLst>
            </p:cNvPr>
            <p:cNvSpPr/>
            <p:nvPr/>
          </p:nvSpPr>
          <p:spPr>
            <a:xfrm>
              <a:off x="7148017" y="2154050"/>
              <a:ext cx="2833602" cy="542417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\documentclass{article}&#10;\usepackage{amsmath}&#10;\usepackage{amsfonts}&#10;\usepackage{amssymb}&#10;\usepackage{xcolor}&#10;\usepackage{setspace}&#10;\pagestyle{empty}&#10;\begin{document}&#10;&#10;$ \boldsymbol{f} * \boldsymbol{g}  = \sum_a \hat{g}(\lambda_a) \hat{f}_a \boldsymbol{v}_a$&#10;&#10;\end{document}" title="IguanaTex Bitmap Display">
              <a:extLst>
                <a:ext uri="{FF2B5EF4-FFF2-40B4-BE49-F238E27FC236}">
                  <a16:creationId xmlns:a16="http://schemas.microsoft.com/office/drawing/2014/main" id="{F60726B7-A153-40FE-B526-0901EE457D3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076" y="2236565"/>
              <a:ext cx="2650055" cy="352001"/>
            </a:xfrm>
            <a:prstGeom prst="rect">
              <a:avLst/>
            </a:prstGeom>
          </p:spPr>
        </p:pic>
        <p:pic>
          <p:nvPicPr>
            <p:cNvPr id="59" name="图片 58" descr="\documentclass{article}&#10;\usepackage{amsmath}&#10;\usepackage{amsfonts}&#10;\usepackage{amssymb}&#10;\usepackage{xcolor}&#10;\usepackage{setspace}&#10;\pagestyle{empty}&#10;\begin{document}&#10;&#10;$ \hat{g}(\lambda_a) $&#10;&#10;\end{document}" title="IguanaTex Bitmap Display">
              <a:extLst>
                <a:ext uri="{FF2B5EF4-FFF2-40B4-BE49-F238E27FC236}">
                  <a16:creationId xmlns:a16="http://schemas.microsoft.com/office/drawing/2014/main" id="{F2921705-932B-44C3-9CC1-82A17898E7E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245" y="2871289"/>
              <a:ext cx="625219" cy="279924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DCA097E1-3EED-466E-A4CF-2A978AFED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36776" y="3326031"/>
              <a:ext cx="3344159" cy="804610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9ED3564-5038-4A96-8C61-03DCB0DE8199}"/>
                </a:ext>
              </a:extLst>
            </p:cNvPr>
            <p:cNvSpPr txBox="1"/>
            <p:nvPr/>
          </p:nvSpPr>
          <p:spPr>
            <a:xfrm>
              <a:off x="2653565" y="1828874"/>
              <a:ext cx="6526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GFT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E39AC8F-800B-41CA-B2C0-54D6AEB20EF7}"/>
                </a:ext>
              </a:extLst>
            </p:cNvPr>
            <p:cNvSpPr txBox="1"/>
            <p:nvPr/>
          </p:nvSpPr>
          <p:spPr>
            <a:xfrm>
              <a:off x="6344607" y="1832391"/>
              <a:ext cx="6526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IGFT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3FD629-A49F-490B-850B-BD881773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Filtering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288"/>
            <a:ext cx="10329334" cy="4897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matrix notation: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E3B1C0-284F-4CD4-B0AF-6F991D105039}"/>
              </a:ext>
            </a:extLst>
          </p:cNvPr>
          <p:cNvGrpSpPr/>
          <p:nvPr/>
        </p:nvGrpSpPr>
        <p:grpSpPr>
          <a:xfrm>
            <a:off x="1619840" y="1755700"/>
            <a:ext cx="8063054" cy="2301767"/>
            <a:chOff x="1619840" y="1755700"/>
            <a:chExt cx="8063054" cy="2301767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0021D8A-F6A7-4F39-BCF7-A89A6100B2C9}"/>
                </a:ext>
              </a:extLst>
            </p:cNvPr>
            <p:cNvSpPr/>
            <p:nvPr/>
          </p:nvSpPr>
          <p:spPr>
            <a:xfrm>
              <a:off x="1619840" y="2080879"/>
              <a:ext cx="652622" cy="542417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7" name="图片 56" descr="\documentclass{article}&#10;\usepackage{amsmath}&#10;\usepackage{amsfonts}&#10;\usepackage{amssymb}&#10;\usepackage{xcolor}&#10;\usepackage{setspace}&#10;\pagestyle{empty}&#10;\begin{document}&#10;&#10;$ \boldsymbol{f}$&#10;&#10;\end{document}" title="IguanaTex Bitmap Display">
              <a:extLst>
                <a:ext uri="{FF2B5EF4-FFF2-40B4-BE49-F238E27FC236}">
                  <a16:creationId xmlns:a16="http://schemas.microsoft.com/office/drawing/2014/main" id="{6AA1DBD2-60AE-4F20-AC91-D0A62C7C716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370" y="2226372"/>
              <a:ext cx="157562" cy="251429"/>
            </a:xfrm>
            <a:prstGeom prst="rect">
              <a:avLst/>
            </a:prstGeom>
          </p:spPr>
        </p:pic>
        <p:sp>
          <p:nvSpPr>
            <p:cNvPr id="58" name="箭头: 右 57">
              <a:extLst>
                <a:ext uri="{FF2B5EF4-FFF2-40B4-BE49-F238E27FC236}">
                  <a16:creationId xmlns:a16="http://schemas.microsoft.com/office/drawing/2014/main" id="{AE5CA520-7D69-4F4E-A941-8DF79883FF4A}"/>
                </a:ext>
              </a:extLst>
            </p:cNvPr>
            <p:cNvSpPr/>
            <p:nvPr/>
          </p:nvSpPr>
          <p:spPr>
            <a:xfrm>
              <a:off x="2509106" y="2245447"/>
              <a:ext cx="480905" cy="213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81E5FD02-54CA-40F3-A4D5-95D570E54E3C}"/>
                </a:ext>
              </a:extLst>
            </p:cNvPr>
            <p:cNvSpPr/>
            <p:nvPr/>
          </p:nvSpPr>
          <p:spPr>
            <a:xfrm>
              <a:off x="3175928" y="2080879"/>
              <a:ext cx="825869" cy="542417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箭头: 右 60">
              <a:extLst>
                <a:ext uri="{FF2B5EF4-FFF2-40B4-BE49-F238E27FC236}">
                  <a16:creationId xmlns:a16="http://schemas.microsoft.com/office/drawing/2014/main" id="{638E6C5C-B1CA-4A64-984A-97B1300048BE}"/>
                </a:ext>
              </a:extLst>
            </p:cNvPr>
            <p:cNvSpPr/>
            <p:nvPr/>
          </p:nvSpPr>
          <p:spPr>
            <a:xfrm>
              <a:off x="4115921" y="2264521"/>
              <a:ext cx="480905" cy="213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D3FA472-3490-4D09-8C8E-E85172E326FD}"/>
                </a:ext>
              </a:extLst>
            </p:cNvPr>
            <p:cNvSpPr/>
            <p:nvPr/>
          </p:nvSpPr>
          <p:spPr>
            <a:xfrm>
              <a:off x="4685261" y="2080879"/>
              <a:ext cx="1429027" cy="542417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箭头: 右 63">
              <a:extLst>
                <a:ext uri="{FF2B5EF4-FFF2-40B4-BE49-F238E27FC236}">
                  <a16:creationId xmlns:a16="http://schemas.microsoft.com/office/drawing/2014/main" id="{F475EB29-2BCF-4C11-A1C7-FE8F1414B794}"/>
                </a:ext>
              </a:extLst>
            </p:cNvPr>
            <p:cNvSpPr/>
            <p:nvPr/>
          </p:nvSpPr>
          <p:spPr>
            <a:xfrm>
              <a:off x="6286005" y="2264521"/>
              <a:ext cx="480905" cy="2132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F4D370C-6A0E-4377-B421-2BC49237387B}"/>
                </a:ext>
              </a:extLst>
            </p:cNvPr>
            <p:cNvSpPr/>
            <p:nvPr/>
          </p:nvSpPr>
          <p:spPr>
            <a:xfrm>
              <a:off x="6917697" y="2080876"/>
              <a:ext cx="2765197" cy="542417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AB527AB9-EF10-4821-AC04-DAB3BD4C9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06457" y="3252857"/>
              <a:ext cx="3344159" cy="804610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17FBD0B-F568-4FB7-9E1B-CD0E834BA4F8}"/>
                </a:ext>
              </a:extLst>
            </p:cNvPr>
            <p:cNvSpPr txBox="1"/>
            <p:nvPr/>
          </p:nvSpPr>
          <p:spPr>
            <a:xfrm>
              <a:off x="2423246" y="1755700"/>
              <a:ext cx="6526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GFT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7D7BBB6-BA8E-4E5A-B3C2-48F1B14F1A80}"/>
                </a:ext>
              </a:extLst>
            </p:cNvPr>
            <p:cNvSpPr txBox="1"/>
            <p:nvPr/>
          </p:nvSpPr>
          <p:spPr>
            <a:xfrm>
              <a:off x="6202723" y="1757090"/>
              <a:ext cx="6526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IGFT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图片 33" descr="\documentclass{article}&#10;\usepackage{amsmath}&#10;\usepackage{amsfonts}&#10;\usepackage{amssymb}&#10;\usepackage{xcolor}&#10;\usepackage{setspace}&#10;\pagestyle{empty}&#10;\begin{document}&#10;&#10;$U^\top \boldsymbol{f} $&#10;&#10;\end{document}" title="IguanaTex Bitmap Display">
              <a:extLst>
                <a:ext uri="{FF2B5EF4-FFF2-40B4-BE49-F238E27FC236}">
                  <a16:creationId xmlns:a16="http://schemas.microsoft.com/office/drawing/2014/main" id="{FD28136B-C265-4FB9-8D46-37F54F4B40B2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6424" y="2213018"/>
              <a:ext cx="564876" cy="293333"/>
            </a:xfrm>
            <a:prstGeom prst="rect">
              <a:avLst/>
            </a:prstGeom>
          </p:spPr>
        </p:pic>
        <p:pic>
          <p:nvPicPr>
            <p:cNvPr id="71" name="图片 70" descr="\documentclass{article}&#10;\usepackage{amsmath}&#10;\usepackage{amsfonts}&#10;\usepackage{amssymb}&#10;\usepackage{xcolor}&#10;\usepackage{setspace}&#10;\pagestyle{empty}&#10;\begin{document}&#10;&#10;$ \hat{g}(\Lambda) $&#10;&#10;\end{document}" title="IguanaTex Bitmap Display">
              <a:extLst>
                <a:ext uri="{FF2B5EF4-FFF2-40B4-BE49-F238E27FC236}">
                  <a16:creationId xmlns:a16="http://schemas.microsoft.com/office/drawing/2014/main" id="{F31174B2-300B-4A51-BE5F-390FF7806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25" y="2840139"/>
              <a:ext cx="521295" cy="279924"/>
            </a:xfrm>
            <a:prstGeom prst="rect">
              <a:avLst/>
            </a:prstGeom>
          </p:spPr>
        </p:pic>
        <p:pic>
          <p:nvPicPr>
            <p:cNvPr id="72" name="图片 71" descr="\documentclass{article}&#10;\usepackage{amsmath}&#10;\usepackage{amsfonts}&#10;\usepackage{amssymb}&#10;\usepackage{xcolor}&#10;\usepackage{setspace}&#10;\pagestyle{empty}&#10;\begin{document}&#10;&#10;$ \hat{g}(\Lambda) \; U^\top \boldsymbol{f} $&#10;&#10;\end{document}" title="IguanaTex Bitmap Display">
              <a:extLst>
                <a:ext uri="{FF2B5EF4-FFF2-40B4-BE49-F238E27FC236}">
                  <a16:creationId xmlns:a16="http://schemas.microsoft.com/office/drawing/2014/main" id="{3462C143-F39C-4510-B713-00F062E1B01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110" y="2201910"/>
              <a:ext cx="1208533" cy="306743"/>
            </a:xfrm>
            <a:prstGeom prst="rect">
              <a:avLst/>
            </a:prstGeom>
          </p:spPr>
        </p:pic>
        <p:pic>
          <p:nvPicPr>
            <p:cNvPr id="11" name="图片 10" descr="\documentclass{article}&#10;\usepackage{amsmath}&#10;\usepackage{amsfonts}&#10;\usepackage{amssymb}&#10;\usepackage{xcolor}&#10;\usepackage{setspace}&#10;\pagestyle{empty}&#10;\begin{document}&#10;&#10;$ \boldsymbol{f} * \boldsymbol{g}  = U \hat{g}(\Lambda) \; U^\top \boldsymbol{f}$&#10;&#10;\end{document}" title="IguanaTex Bitmap Display">
              <a:extLst>
                <a:ext uri="{FF2B5EF4-FFF2-40B4-BE49-F238E27FC236}">
                  <a16:creationId xmlns:a16="http://schemas.microsoft.com/office/drawing/2014/main" id="{C2B499C0-C066-4BB3-96F1-CBA6981162A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43" y="2206312"/>
              <a:ext cx="2400303" cy="306744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5FE10F6-1FB9-46F8-BB5E-8FC5EC28943F}"/>
              </a:ext>
            </a:extLst>
          </p:cNvPr>
          <p:cNvGrpSpPr/>
          <p:nvPr/>
        </p:nvGrpSpPr>
        <p:grpSpPr>
          <a:xfrm>
            <a:off x="8078699" y="2506351"/>
            <a:ext cx="2184268" cy="1173265"/>
            <a:chOff x="8078699" y="2506351"/>
            <a:chExt cx="2184268" cy="1173265"/>
          </a:xfrm>
        </p:grpSpPr>
        <p:pic>
          <p:nvPicPr>
            <p:cNvPr id="82" name="图片 81" descr="\documentclass{article}&#10;\usepackage{amsmath}&#10;\usepackage{amsfonts}&#10;\usepackage{amssymb}&#10;\usepackage{xcolor}&#10;\usepackage{setspace}&#10;\pagestyle{empty}&#10;\begin{document}&#10;&#10;\begin{align*}&#10;\}&#10;\end{align*}&#10;&#10;\end{document}" title="IguanaTex Bitmap Display">
              <a:extLst>
                <a:ext uri="{FF2B5EF4-FFF2-40B4-BE49-F238E27FC236}">
                  <a16:creationId xmlns:a16="http://schemas.microsoft.com/office/drawing/2014/main" id="{C74085C7-2DD7-41AC-8F72-6A95AE00CCE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404794" y="2180256"/>
              <a:ext cx="365715" cy="1017905"/>
            </a:xfrm>
            <a:prstGeom prst="rect">
              <a:avLst/>
            </a:prstGeom>
          </p:spPr>
        </p:pic>
        <p:pic>
          <p:nvPicPr>
            <p:cNvPr id="15" name="图片 14" descr="\documentclass{article}&#10;\usepackage{amsmath}&#10;\usepackage{amsfonts}&#10;\usepackage{amssymb}&#10;\usepackage{xcolor}&#10;\usepackage{setspace}&#10;\pagestyle{empty}&#10;\begin{document}&#10;&#10;\begin{spacing}{1.25}&#10;\begin{align*}&#10;&amp; g(L) \text{: function of $L$!} \\&#10;&amp; (L = U \Lambda U^\top)&#10;\end{align*}&#10;\end{spacing}&#10;&#10;\end{document}" title="IguanaTex Bitmap Display">
              <a:extLst>
                <a:ext uri="{FF2B5EF4-FFF2-40B4-BE49-F238E27FC236}">
                  <a16:creationId xmlns:a16="http://schemas.microsoft.com/office/drawing/2014/main" id="{DFB1BC68-5E5F-4D82-8D52-DAA6F15110A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196" y="3040529"/>
              <a:ext cx="1959771" cy="6390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内容占位符 2">
                <a:extLst>
                  <a:ext uri="{FF2B5EF4-FFF2-40B4-BE49-F238E27FC236}">
                    <a16:creationId xmlns:a16="http://schemas.microsoft.com/office/drawing/2014/main" id="{8EF1D0C5-2971-4807-B84E-4F4322946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49140"/>
                <a:ext cx="10329334" cy="13264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Important properties can be achieved by properly defining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acc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closely related to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regularization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kernels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graphs.</a:t>
                </a:r>
              </a:p>
            </p:txBody>
          </p:sp>
        </mc:Choice>
        <mc:Fallback xmlns="">
          <p:sp>
            <p:nvSpPr>
              <p:cNvPr id="88" name="内容占位符 2">
                <a:extLst>
                  <a:ext uri="{FF2B5EF4-FFF2-40B4-BE49-F238E27FC236}">
                    <a16:creationId xmlns:a16="http://schemas.microsoft.com/office/drawing/2014/main" id="{8EF1D0C5-2971-4807-B84E-4F4322946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9140"/>
                <a:ext cx="10329334" cy="1326480"/>
              </a:xfrm>
              <a:prstGeom prst="rect">
                <a:avLst/>
              </a:prstGeom>
              <a:blipFill>
                <a:blip r:embed="rId17"/>
                <a:stretch>
                  <a:fillRect l="-531" t="-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DFEC08-9D14-466E-80A8-186457FB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6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Graph Filtering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9288"/>
            <a:ext cx="10386271" cy="8096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Example: denoising of graph signal (all nodes observed) with Laplacian (Tikhonov) regularization (assumption: Gaussian noise, signal is smooth)</a:t>
            </a:r>
          </a:p>
        </p:txBody>
      </p:sp>
      <p:pic>
        <p:nvPicPr>
          <p:cNvPr id="90" name="图片 89" descr="\documentclass{article}&#10;\usepackage{amsmath}&#10;\usepackage{amsfonts}&#10;\usepackage{amssymb}&#10;\usepackage{xcolor}&#10;\usepackage{setspace}&#10;\pagestyle{empty}&#10;\begin{document}&#10;&#10;\begin{align*}&#10;\arg \min _{\boldsymbol{f}}\|\boldsymbol{f}-\boldsymbol{y}\|_{2}^{2} + \gamma \boldsymbol{f}^{\top} L \boldsymbol{f}&#10;\end{align*}&#10;&#10;\end{document}" title="IguanaTex Bitmap Display">
            <a:extLst>
              <a:ext uri="{FF2B5EF4-FFF2-40B4-BE49-F238E27FC236}">
                <a16:creationId xmlns:a16="http://schemas.microsoft.com/office/drawing/2014/main" id="{251BCA7F-AF06-4DC7-86BB-E0534CE8D9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08" y="2029695"/>
            <a:ext cx="2686628" cy="39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4E3192-DD4A-4D71-8281-0BD1ADD2E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060" y="2593147"/>
            <a:ext cx="5760952" cy="1671705"/>
          </a:xfrm>
          <a:prstGeom prst="rect">
            <a:avLst/>
          </a:prstGeom>
        </p:spPr>
      </p:pic>
      <p:sp>
        <p:nvSpPr>
          <p:cNvPr id="27" name="内容占位符 2 1">
            <a:extLst>
              <a:ext uri="{FF2B5EF4-FFF2-40B4-BE49-F238E27FC236}">
                <a16:creationId xmlns:a16="http://schemas.microsoft.com/office/drawing/2014/main" id="{A0595B35-D340-46A7-B195-043E20A83354}"/>
              </a:ext>
            </a:extLst>
          </p:cNvPr>
          <p:cNvSpPr txBox="1">
            <a:spLocks/>
          </p:cNvSpPr>
          <p:nvPr/>
        </p:nvSpPr>
        <p:spPr>
          <a:xfrm>
            <a:off x="839589" y="4434703"/>
            <a:ext cx="8623193" cy="197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Perspective in the spectral domain:</a:t>
            </a: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To be flexible, we want to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filters/kernels from data, as in CNNs.</a:t>
            </a:r>
          </a:p>
        </p:txBody>
      </p:sp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\begin{align*}&#10;\Rightarrow \quad \boldsymbol{f}^* = (I + \gamma L)^{-1} \boldsymbol{y}&#10;\end{align*}&#10;&#10;\end{document}" title="IguanaTex Bitmap Display">
            <a:extLst>
              <a:ext uri="{FF2B5EF4-FFF2-40B4-BE49-F238E27FC236}">
                <a16:creationId xmlns:a16="http://schemas.microsoft.com/office/drawing/2014/main" id="{AAE57B73-338C-4D61-BA00-141D0C3766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14" y="2029695"/>
            <a:ext cx="2305371" cy="257829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amssymb}&#10;\usepackage{xcolor}&#10;\usepackage{setspace}&#10;\pagestyle{empty}&#10;\begin{document}&#10;&#10;\begin{spacing}{1.5}&#10;\begin{align*}&#10;&amp; \boldsymbol{f}^* = \underbrace{ (I + \gamma L)^{-1} }_{\textstyle g(L)} \; \boldsymbol{y} \quad \Rightarrow \quad \boldsymbol{f}^* = U \; \underbrace{ (I + \gamma \Lambda)^{-1} }_{\textstyle  \hat{g}(\Lambda)} \; U^\top \boldsymbol{y}&#10;\end{align*}&#10;\end{spacing}&#10;&#10;\end{document}" title="IguanaTex Bitmap Display">
            <a:extLst>
              <a:ext uri="{FF2B5EF4-FFF2-40B4-BE49-F238E27FC236}">
                <a16:creationId xmlns:a16="http://schemas.microsoft.com/office/drawing/2014/main" id="{46616D8C-136D-4119-8E9E-DC7E020F6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61" y="4899036"/>
            <a:ext cx="5223770" cy="692571"/>
          </a:xfrm>
          <a:prstGeom prst="rect">
            <a:avLst/>
          </a:prstGeom>
        </p:spPr>
      </p:pic>
      <p:sp>
        <p:nvSpPr>
          <p:cNvPr id="52" name="内容占位符 2 2">
            <a:extLst>
              <a:ext uri="{FF2B5EF4-FFF2-40B4-BE49-F238E27FC236}">
                <a16:creationId xmlns:a16="http://schemas.microsoft.com/office/drawing/2014/main" id="{D2BCF278-FF59-49D9-A60E-1FBD361D4108}"/>
              </a:ext>
            </a:extLst>
          </p:cNvPr>
          <p:cNvSpPr txBox="1">
            <a:spLocks/>
          </p:cNvSpPr>
          <p:nvPr/>
        </p:nvSpPr>
        <p:spPr>
          <a:xfrm>
            <a:off x="7567817" y="4843122"/>
            <a:ext cx="3570083" cy="51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This is low-pass filtering.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EBDDFE-FA80-4965-9B77-6C3C15CC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3694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 Neural Networks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F0B050-2CDA-4068-BB25-88832EA0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783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Convolution on Graphs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9288"/>
            <a:ext cx="10386271" cy="84576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Now we are ready to define convolution on graphs. We can do this in either the spectral domain or the spatial domain.</a:t>
            </a:r>
          </a:p>
        </p:txBody>
      </p: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align*}&#10;(f * g)(t)=\int_{-\infty}^{\infty} {\color{black} f(t-\tau) } {\color{black} g(\tau) } \mathrm{d} \tau&#10;\end{align*}&#10;&#10;\end{document}" title="IguanaTex Bitmap Display">
            <a:extLst>
              <a:ext uri="{FF2B5EF4-FFF2-40B4-BE49-F238E27FC236}">
                <a16:creationId xmlns:a16="http://schemas.microsoft.com/office/drawing/2014/main" id="{AD94DA6F-3B52-41D8-8B4C-82AC4233AB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1" y="3267016"/>
            <a:ext cx="3146058" cy="534857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amssymb}&#10;\usepackage{xcolor}&#10;\usepackage{setspace}&#10;\pagestyle{empty}&#10;\begin{document}&#10;&#10;\begin{align*}&#10;\widehat{(f * g)}(\omega)=\hat{f}(\omega) \cdot \hat{g}(\omega)&#10;\end{align*}&#10;&#10;\end{document}" title="IguanaTex Bitmap Display">
            <a:extLst>
              <a:ext uri="{FF2B5EF4-FFF2-40B4-BE49-F238E27FC236}">
                <a16:creationId xmlns:a16="http://schemas.microsoft.com/office/drawing/2014/main" id="{3A82209D-30C9-4DA9-9CCE-981DFD0F50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1" y="5254336"/>
            <a:ext cx="2302628" cy="3168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574BF14-EAA4-4F8F-BF43-BCF14BD0817F}"/>
              </a:ext>
            </a:extLst>
          </p:cNvPr>
          <p:cNvSpPr txBox="1"/>
          <p:nvPr/>
        </p:nvSpPr>
        <p:spPr>
          <a:xfrm>
            <a:off x="2029692" y="2156291"/>
            <a:ext cx="2661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 convolution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629F01-0B85-4917-8E73-131BCC92DF53}"/>
              </a:ext>
            </a:extLst>
          </p:cNvPr>
          <p:cNvSpPr txBox="1"/>
          <p:nvPr/>
        </p:nvSpPr>
        <p:spPr>
          <a:xfrm>
            <a:off x="7157555" y="2156291"/>
            <a:ext cx="2817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on graphs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2970FF-6BD5-420B-869C-2D10253191B4}"/>
              </a:ext>
            </a:extLst>
          </p:cNvPr>
          <p:cNvSpPr txBox="1"/>
          <p:nvPr/>
        </p:nvSpPr>
        <p:spPr>
          <a:xfrm>
            <a:off x="1705204" y="2684606"/>
            <a:ext cx="2493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Space/time domain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90AA0B-CDA2-48E0-AD15-9B6533F1725E}"/>
              </a:ext>
            </a:extLst>
          </p:cNvPr>
          <p:cNvSpPr txBox="1"/>
          <p:nvPr/>
        </p:nvSpPr>
        <p:spPr>
          <a:xfrm>
            <a:off x="1705204" y="4664801"/>
            <a:ext cx="2493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requency domain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EA88F2-3631-4E89-9ECE-8661D6F76792}"/>
              </a:ext>
            </a:extLst>
          </p:cNvPr>
          <p:cNvSpPr txBox="1"/>
          <p:nvPr/>
        </p:nvSpPr>
        <p:spPr>
          <a:xfrm>
            <a:off x="6803676" y="4664801"/>
            <a:ext cx="3281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 spectral domain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BA0E1F-B396-4CEC-9D64-E97D30E7AEEF}"/>
              </a:ext>
            </a:extLst>
          </p:cNvPr>
          <p:cNvSpPr txBox="1"/>
          <p:nvPr/>
        </p:nvSpPr>
        <p:spPr>
          <a:xfrm>
            <a:off x="6803676" y="2684606"/>
            <a:ext cx="2493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Spatial (node) domain</a:t>
            </a:r>
            <a:endParaRPr lang="zh-CN" altLang="en-US" dirty="0"/>
          </a:p>
        </p:txBody>
      </p:sp>
      <p:pic>
        <p:nvPicPr>
          <p:cNvPr id="61" name="图片 60" descr="\documentclass{article}&#10;\usepackage{amsmath}&#10;\usepackage{amsfonts}&#10;\usepackage{amssymb}&#10;\usepackage{xcolor}&#10;\usepackage{setspace}&#10;\pagestyle{empty}&#10;\begin{document}&#10;&#10;\begin{align*}&#10;\widehat{(f * g)}(\lambda_a) &amp; = \hat{f}(\lambda_a) \hat{g}(\lambda_a) = \hat{g}(\lambda_a) \cdot \hat{f}_a&#10;\end{align*}&#10;&#10;\end{document}" title="IguanaTex Bitmap Display">
            <a:extLst>
              <a:ext uri="{FF2B5EF4-FFF2-40B4-BE49-F238E27FC236}">
                <a16:creationId xmlns:a16="http://schemas.microsoft.com/office/drawing/2014/main" id="{D349074F-2310-4AEF-8D86-73F3F07754B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33" y="5254338"/>
            <a:ext cx="3646632" cy="316800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amssymb}&#10;\usepackage{xcolor}&#10;\usepackage{setspace}&#10;\pagestyle{empty}&#10;\begin{document}&#10;&#10;$ \boldsymbol{f} * \boldsymbol{g} = U \hat{g}(\Lambda) \; U^\top \boldsymbol{f} = g(L) \; \boldsymbol{f} $&#10;&#10;\end{document}" title="IguanaTex Bitmap Display">
            <a:extLst>
              <a:ext uri="{FF2B5EF4-FFF2-40B4-BE49-F238E27FC236}">
                <a16:creationId xmlns:a16="http://schemas.microsoft.com/office/drawing/2014/main" id="{6EA70FC8-9781-408F-A167-329EE8EA56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34" y="3413297"/>
            <a:ext cx="2933486" cy="250971"/>
          </a:xfrm>
          <a:prstGeom prst="rect">
            <a:avLst/>
          </a:prstGeom>
        </p:spPr>
      </p:pic>
      <p:pic>
        <p:nvPicPr>
          <p:cNvPr id="48" name="图片 47" descr="\documentclass{article}&#10;\usepackage{amsmath}&#10;\usepackage{amsfonts}&#10;\usepackage{amssymb}&#10;\usepackage{xcolor}&#10;\usepackage{setspace}&#10;\pagestyle{empty}&#10;\begin{document}&#10;&#10;or $ \; \widehat{(\boldsymbol{f} * \boldsymbol{g})} = \hat{g}(\Lambda) \boldsymbol{\hat{f}} = \hat{g}(\Lambda) \; U^\top \boldsymbol{f} $&#10;&#10;\end{document}" title="IguanaTex Bitmap Display">
            <a:extLst>
              <a:ext uri="{FF2B5EF4-FFF2-40B4-BE49-F238E27FC236}">
                <a16:creationId xmlns:a16="http://schemas.microsoft.com/office/drawing/2014/main" id="{D8C2C8D6-48F6-4BD4-94F9-0DEBB2BA4B3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03" y="5791706"/>
            <a:ext cx="3221484" cy="315428"/>
          </a:xfrm>
          <a:prstGeom prst="rect">
            <a:avLst/>
          </a:prstGeom>
        </p:spPr>
      </p:pic>
      <p:sp>
        <p:nvSpPr>
          <p:cNvPr id="43" name="箭头: 右 42">
            <a:extLst>
              <a:ext uri="{FF2B5EF4-FFF2-40B4-BE49-F238E27FC236}">
                <a16:creationId xmlns:a16="http://schemas.microsoft.com/office/drawing/2014/main" id="{E921B1FF-2834-46DC-9A59-BD98FD050AF8}"/>
              </a:ext>
            </a:extLst>
          </p:cNvPr>
          <p:cNvSpPr/>
          <p:nvPr/>
        </p:nvSpPr>
        <p:spPr>
          <a:xfrm>
            <a:off x="5122337" y="4625100"/>
            <a:ext cx="1058333" cy="4487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0011BFA1-769C-4F42-BC30-88371B9A1FA0}"/>
              </a:ext>
            </a:extLst>
          </p:cNvPr>
          <p:cNvSpPr/>
          <p:nvPr/>
        </p:nvSpPr>
        <p:spPr>
          <a:xfrm rot="16200000">
            <a:off x="7948377" y="3980362"/>
            <a:ext cx="658014" cy="3738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9B37C0-638D-486F-9348-22285FEC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5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43" grpId="0" animBg="1"/>
      <p:bldP spid="4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Convolution on Graphs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7"/>
                <a:ext cx="4436533" cy="172335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Convolution in the </a:t>
                </a:r>
                <a:r>
                  <a:rPr lang="en-US" altLang="zh-CN" sz="1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spectral domain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  <a:spcBef>
                    <a:spcPts val="8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One choice: filter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acc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 polynomial: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7"/>
                <a:ext cx="4436533" cy="1723351"/>
              </a:xfrm>
              <a:blipFill>
                <a:blip r:embed="rId7"/>
                <a:stretch>
                  <a:fillRect l="-963" t="-1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\documentclass{article}&#10;\usepackage{amsmath}&#10;\usepackage{amsfonts}&#10;\usepackage{amssymb}&#10;\usepackage{xcolor}&#10;\usepackage{setspace}&#10;\pagestyle{empty}&#10;\begin{document}&#10;&#10;\begin{align*}&#10;\widehat{(f * g)}(\lambda_a) &amp;  = \hat{g}(\lambda_a) \cdot \hat{f}_a&#10;\end{align*}&#10;&#10;\end{document}" title="IguanaTex Bitmap Display">
            <a:extLst>
              <a:ext uri="{FF2B5EF4-FFF2-40B4-BE49-F238E27FC236}">
                <a16:creationId xmlns:a16="http://schemas.microsoft.com/office/drawing/2014/main" id="{C0B7D876-3CD8-D6CA-4E32-B41F6E6572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50" y="1593207"/>
            <a:ext cx="2263142" cy="320040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usepackage{amssymb}&#10;\usepackage{xcolor}&#10;\usepackage{setspace}&#10;\pagestyle{empty}&#10;\begin{document}&#10;&#10;\begin{align*}&#10;\hat{g}_{\theta}(\lambda)=\sum_{j=0}^{K} \theta_{j} \lambda^{j}, \quad \theta \in \mathbb{R}^{K+1}&#10;\end{align*}&#10;&#10;\end{document}" title="IguanaTex Bitmap Display">
            <a:extLst>
              <a:ext uri="{FF2B5EF4-FFF2-40B4-BE49-F238E27FC236}">
                <a16:creationId xmlns:a16="http://schemas.microsoft.com/office/drawing/2014/main" id="{6217FB28-D904-8511-83FC-98694C8C56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5" y="2613426"/>
            <a:ext cx="2903220" cy="708660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DD65B833-8873-4B0E-811D-1A3358552DC7}"/>
              </a:ext>
            </a:extLst>
          </p:cNvPr>
          <p:cNvSpPr/>
          <p:nvPr/>
        </p:nvSpPr>
        <p:spPr>
          <a:xfrm>
            <a:off x="4964946" y="2752224"/>
            <a:ext cx="603269" cy="37816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\documentclass{article}&#10;\usepackage{amsmath}&#10;\usepackage{amsfonts}&#10;\usepackage{amssymb}&#10;\usepackage{xcolor}&#10;\usepackage{setspace}&#10;\pagestyle{empty}&#10;\begin{document}&#10;&#10;\begin{align*}&#10;g_{\theta}(L)= U \bigg( \sum_{j=0}^{K} \theta_{j} \lambda^{j} \bigg) U^{\top} = \sum_{j=0}^{K} \theta_{j} L^{j}&#10;\end{align*}&#10;&#10;\end{document}" title="IguanaTex Bitmap Display">
            <a:extLst>
              <a:ext uri="{FF2B5EF4-FFF2-40B4-BE49-F238E27FC236}">
                <a16:creationId xmlns:a16="http://schemas.microsoft.com/office/drawing/2014/main" id="{A25FCFDB-55D5-A4AB-8CF9-0C7F3FAE28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10" y="2593651"/>
            <a:ext cx="3634740" cy="708660"/>
          </a:xfrm>
          <a:prstGeom prst="rect">
            <a:avLst/>
          </a:prstGeom>
        </p:spPr>
      </p:pic>
      <p:sp>
        <p:nvSpPr>
          <p:cNvPr id="23" name="内容占位符 2 1">
            <a:extLst>
              <a:ext uri="{FF2B5EF4-FFF2-40B4-BE49-F238E27FC236}">
                <a16:creationId xmlns:a16="http://schemas.microsoft.com/office/drawing/2014/main" id="{BE596C6A-B88E-465B-914D-B7A8B42D4AB4}"/>
              </a:ext>
            </a:extLst>
          </p:cNvPr>
          <p:cNvSpPr txBox="1">
            <a:spLocks/>
          </p:cNvSpPr>
          <p:nvPr/>
        </p:nvSpPr>
        <p:spPr>
          <a:xfrm>
            <a:off x="5749260" y="2018634"/>
            <a:ext cx="3803073" cy="41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Convolution in the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domain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 descr="\documentclass{article}&#10;\usepackage{amsmath}&#10;\usepackage{amsfonts}&#10;\usepackage{amssymb}&#10;\usepackage{xcolor}&#10;\usepackage{setspace}&#10;\pagestyle{empty}&#10;\begin{document}&#10;&#10;\begin{spacing}{1.25}&#10;\begin{align*}&#10;&amp; \text{Eigen-bases of } L: \\&#10;&amp; L = U \Lambda U^\top \\&#10;&amp; U U^\top = U^\top U = I_{|V|} &#10;\end{align*}&#10;\end{spacing}&#10;\end{document}&#10;&#10;" title="IguanaTex Bitmap Display">
            <a:extLst>
              <a:ext uri="{FF2B5EF4-FFF2-40B4-BE49-F238E27FC236}">
                <a16:creationId xmlns:a16="http://schemas.microsoft.com/office/drawing/2014/main" id="{35706D15-A9DB-ED52-B2C4-B4BB99244F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14" y="2339424"/>
            <a:ext cx="1529082" cy="8356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A63141A5-A071-4E08-A037-94A4A4DB63E8}"/>
              </a:ext>
            </a:extLst>
          </p:cNvPr>
          <p:cNvGrpSpPr/>
          <p:nvPr/>
        </p:nvGrpSpPr>
        <p:grpSpPr>
          <a:xfrm>
            <a:off x="3177281" y="3575477"/>
            <a:ext cx="8360668" cy="2917397"/>
            <a:chOff x="1485304" y="3447083"/>
            <a:chExt cx="8360668" cy="291739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040E807-3284-451C-B134-A546E655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85304" y="3447083"/>
              <a:ext cx="8360668" cy="2477467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F978D0C-2FE6-4A6F-A52B-54C972907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4449" y="6062893"/>
              <a:ext cx="2587531" cy="3015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内容占位符 2 2">
                <a:extLst>
                  <a:ext uri="{FF2B5EF4-FFF2-40B4-BE49-F238E27FC236}">
                    <a16:creationId xmlns:a16="http://schemas.microsoft.com/office/drawing/2014/main" id="{C7A58143-5C38-4435-BB44-7685E7248B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336776"/>
                <a:ext cx="2116667" cy="11392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trainable filter parameters, as in CNNs!</a:t>
                </a:r>
              </a:p>
            </p:txBody>
          </p:sp>
        </mc:Choice>
        <mc:Fallback xmlns="">
          <p:sp>
            <p:nvSpPr>
              <p:cNvPr id="34" name="内容占位符 2 2">
                <a:extLst>
                  <a:ext uri="{FF2B5EF4-FFF2-40B4-BE49-F238E27FC236}">
                    <a16:creationId xmlns:a16="http://schemas.microsoft.com/office/drawing/2014/main" id="{C7A58143-5C38-4435-BB44-7685E724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36776"/>
                <a:ext cx="2116667" cy="1139227"/>
              </a:xfrm>
              <a:prstGeom prst="rect">
                <a:avLst/>
              </a:prstGeom>
              <a:blipFill>
                <a:blip r:embed="rId14"/>
                <a:stretch>
                  <a:fillRect l="-2017" r="-6052" b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BE3AD5-F1D1-43CB-9429-521625D87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1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7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C:=\operatorname{cut}\left(V_{1}, V_{2}\right)=\sum_{i \in V_{1}, j \in V_{2}} A_{i j}, \quad \text{(} A \text{ is the adjacency matrix.)}&#10;\end{align*}&#10;&#10;\end{document}"/>
  <p:tag name="IGUANATEXSIZE" val="20"/>
  <p:tag name="IGUANATEXCURSOR" val="31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6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$(L\boldsymbol{f})_3 = \sum_j L_{3j} f_j = 2 f_3 - f_2 - f_4 = - [(f_4 - f_3) - (f_3 - f_2)]$&#10;&#10;\end{document}"/>
  <p:tag name="IGUANATEXSIZE" val="18"/>
  <p:tag name="IGUANATEXCURSOR" val="25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Rightarrow \quad L_{ul} \; \boldsymbol{y}_l + L_{uu} \; \boldsymbol{y}_u = 0&#10;\end{align*}&#10;&#10;\end{document}"/>
  <p:tag name="IGUANATEXSIZE" val="18"/>
  <p:tag name="IGUANATEXCURSOR" val="23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10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5}&#10;\begin{align*}&#10;\Rightarrow \quad \boldsymbol{y}_u &amp; = - L_{uu}^{-1} \; L_{ul} \; \boldsymbol{y}_l  \\&#10;&amp; = L_{uu}^{-1} \; W_{ul} \; \boldsymbol{y}_l&#10;\end{align*}&#10;\end{spacing}&#10;&#10;\end{document}"/>
  <p:tag name="IGUANATEXSIZE" val="18"/>
  <p:tag name="IGUANATEXCURSOR" val="31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8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5}&#10;&#10;$ L(w)_{ij} = d_i \delta_{ij} - w_{ij} $&#10;&#10;$ d_i = \sum_j w_{ij} $&#10;&#10;\end{spacing}&#10;&#10;&#10;\end{document}"/>
  <p:tag name="IGUANATEXSIZE" val="18"/>
  <p:tag name="IGUANATEXCURSOR" val="19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"/>
  <p:tag name="ORIGINALWIDTH" val="17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25}&#10;\begin{align*}&#10;\Rightarrow \quad &amp; -W_{ul} \; \boldsymbol{y}_l + (D_{uu} - W_{uu}) \; \boldsymbol{y}_u = 0 \\&#10;&amp; \;\; D_{uu} \; \boldsymbol{y}_u - (W_{ul} \; \boldsymbol{y}_l + W_{uu} \; \boldsymbol{y}_u) = 0 \\&#10;&amp; \;\; \boldsymbol{y}_u = D_{uu}^{-1} \; W_{u*} \; \boldsymbol{y}&#10;\end{align*}&#10;\end{spacing}&#10;&#10;\end{document}"/>
  <p:tag name="IGUANATEXSIZE" val="18"/>
  <p:tag name="IGUANATEXCURSOR" val="44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11.136"/>
  <p:tag name="LATEXADDIN" val="\documentclass{article}&#10;\usepackage{amsmath}&#10;\usepackage{amsfonts}&#10;\usepackage{amssymb}&#10;\usepackage{xcolor}&#10;\usepackage{setspace}&#10;\pagestyle{empty}&#10;\begin{document}&#10;&#10;\begin{spacing}{1.5}&#10;\begin{align*}&#10;\boldsymbol{y}_u &amp;  = L_{uu}^{-1} \; W_{ul} \; \boldsymbol{y}_l&#10;\end{align*}&#10;\end{spacing}&#10;&#10;\end{document}"/>
  <p:tag name="IGUANATEXSIZE" val="18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2704.912"/>
  <p:tag name="LATEXADDIN" val="\documentclass{article}&#10;\usepackage{amsmath}&#10;\usepackage{amsfonts}&#10;\usepackage{amssymb}&#10;\usepackage{xcolor}&#10;\usepackage{setspace}&#10;\pagestyle{empty}&#10;\begin{document}&#10;&#10;\begin{spacing}{1.25}&#10;\begin{align*}&#10;&amp; \;\; \boldsymbol{y}_u = D_{uu}^{-1} \; W_{u *} \; \boldsymbol{y} \quad \text{OR} \quad y_{i}=\frac{\sum_{j} w_{i j} y_{j}}{\sum_{j} w_{i j}}, \;\; x_i \in X_u&#10;\end{align*}&#10;\end{spacing}&#10;&#10;\end{document}"/>
  <p:tag name="IGUANATEXSIZE" val="18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2096"/>
  <p:tag name="ORIGINALWIDTH" val="2217.473"/>
  <p:tag name="LATEXADDIN" val="\documentclass{article}&#10;\usepackage{amsmath}&#10;\usepackage{amsfonts}&#10;\usepackage{amssymb}&#10;\usepackage{xcolor}&#10;\usepackage{setspace}&#10;\pagestyle{empty}&#10;\begin{document}&#10;&#10;\begin{align*}&#10;\min_{\boldsymbol{y}_u \in \mathbb{R}^{|X_u|}} \;\; \frac{1}{2} \boldsymbol{y}^\top L(w) \boldsymbol{y} + \mu \sum_{i \in l} \frac{1}{2} (y_i - Y_{li})^2 &#10;\end{align*}&#10;&#10;\end{document}"/>
  <p:tag name="IGUANATEXSIZE" val="18"/>
  <p:tag name="IGUANATEXCURSOR" val="2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1.4473"/>
  <p:tag name="ORIGINALWIDTH" val="2994.376"/>
  <p:tag name="LATEXADDIN" val="\documentclass{article}&#10;\usepackage{amsmath}&#10;\usepackage{amsfonts}&#10;\usepackage{amssymb}&#10;\usepackage{xcolor}&#10;\usepackage{setspace}&#10;\pagestyle{empty}&#10;\begin{document}&#10;&#10;\begin{align*}&#10;\min_{\boldsymbol{y}_u \in \mathbb{R}^{|X_u|}} \;\;  \sum_{(i,j)\in E} \frac{1}{2} \left( \frac{y_i}{\sqrt{d_i}} - \frac{y_j}{\sqrt{d_j}} \right)^2 + \mu \sum_{i \in l} \frac{1}{2} (y_i - Y_{li})^2 &#10;\end{align*}&#10;&#10;\end{document}"/>
  <p:tag name="IGUANATEXSIZE" val="18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1484.814"/>
  <p:tag name="LATEXADDIN" val="\documentclass{article}&#10;\usepackage{amsmath}&#10;\usepackage{amsfonts}&#10;\usepackage{amssymb}&#10;\usepackage{xcolor}&#10;\usepackage{setspace}&#10;\pagestyle{empty}&#10;\begin{document}&#10;&#10;\begin{align*}&#10;J_{p}(y)=\sum_{(i, j) \in E} w_{i j}^{p}\left| y_i - y_j \right|^{p}&#10;\end{align*}&#10;&#10;\end{document}"/>
  <p:tag name="IGUANATEXSIZE" val="18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1994.001"/>
  <p:tag name="LATEXADDIN" val="\documentclass{article}&#10;\usepackage{amsmath}&#10;\usepackage{amsfonts}&#10;\usepackage{amssymb}&#10;\usepackage{xcolor}&#10;\usepackage{setspace}&#10;\pagestyle{empty}&#10;\begin{document}&#10;&#10;\begin{align*}&#10;\min_{\boldsymbol{y}_u \in \mathbb{R}^{|X_u|}} \;\;  \sum_{i \in l}  (y_i - Y_{li})^2 + \gamma  \boldsymbol{y}^\top L(w) \boldsymbol{y}&#10;\end{align*}&#10;&#10;\end{document}"/>
  <p:tag name="IGUANATEXSIZE" val="18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"/>
  <p:tag name="ORIGINALWIDTH" val="27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text{Proof:} \quad \boldsymbol{f}^\top L \boldsymbol{f} &amp; = \sum_{i, j} f_i (d_i \delta_{ij} - A_{ij}) f_j  = \sum_{i} d_i f_i^2  - \sum_{i,j}  A_{ij} f_i f_j \\&#10;&amp; = \frac{1}{2} \sum_{i} d_i f_i^2 + \frac{1}{2} \sum_{j} d_j f_j^2  - \sum_{i,j}  A_{ij} f_i f_j \\&#10;&amp; = \frac{1}{2} \sum_{i,j} A_{ij} f_i^2 + \frac{1}{2} \sum_{i,j} A_{ij} f_j^2  - \sum_{i,j}  A_{ij} f_i f_j \\&#10;&amp; = \frac{1}{2} \sum_{i,j} A_{ij} (f_i - f_j) ^2 =  \sum_{(i,j) \in E} (f_i - f_j) ^2&#10;\end{align*}&#10;&#10;\end{document}"/>
  <p:tag name="IGUANATEXSIZE" val="18"/>
  <p:tag name="IGUANATEXCURSOR" val="6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3241.845"/>
  <p:tag name="LATEXADDIN" val="\documentclass{article}&#10;\usepackage{amsmath}&#10;\usepackage{amsfonts}&#10;\usepackage{amssymb}&#10;\usepackage{xcolor}&#10;\usepackage{setspace}&#10;\pagestyle{empty}&#10;\begin{document}&#10;&#10;\begin{align*}&#10;\min_{f_\theta} \;\;  \sum_{i \in l}  \ell(f_\theta(x_i), Y_{li}) + \gamma_I  \boldsymbol{f}^\top L(w) \boldsymbol{f} + \text{other regularizations}&#10;\end{align*}&#10;&#10;\end{document}"/>
  <p:tag name="IGUANATEXSIZE" val="18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3241.845"/>
  <p:tag name="LATEXADDIN" val="\documentclass{article}&#10;\usepackage{amsmath}&#10;\usepackage{amsfonts}&#10;\usepackage{amssymb}&#10;\usepackage{xcolor}&#10;\usepackage{setspace}&#10;\pagestyle{empty}&#10;\begin{document}&#10;&#10;\begin{align*}&#10;\min_{f_\theta} \;\;  \sum_{i \in l}  \ell(f_\theta(x_i), Y_{li}) + \gamma_I  \boldsymbol{f}^\top L(w) \boldsymbol{f} + \text{other regularizations}&#10;\end{align*}&#10;&#10;\end{document}"/>
  <p:tag name="IGUANATEXSIZE" val="18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6.6442"/>
  <p:tag name="ORIGINALWIDTH" val="1482.565"/>
  <p:tag name="LATEXADDIN" val="\documentclass{article}&#10;\usepackage{amsmath}&#10;\usepackage{amsfonts}&#10;\usepackage{amssymb}&#10;\usepackage{xcolor}&#10;\usepackage{setspace}&#10;\pagestyle{empty}&#10;\begin{document}&#10;&#10;&#10;Conservation of probability&#10;&#10;during label propagation:&#10;&#10;\begin{spacing}{1.8}&#10;&#10;&#10;$\sum_{c} \phi_{ic}^{t+1} = \sum_c \frac{\sum_j w_{ij} \phi_{jc}^t}{\sum_k w_{ik}} $&#10;&#10;$\qquad \qquad = \frac{\sum_j w_{ij}}{\sum_k w_{ik}} = 1$&#10;&#10;\end{spacing}&#10;&#10;\end{document}"/>
  <p:tag name="IGUANATEXSIZE" val="16"/>
  <p:tag name="IGUANATEXCURSOR" val="3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5.2231"/>
  <p:tag name="ORIGINALWIDTH" val="1139.108"/>
  <p:tag name="LATEXADDIN" val="\documentclass{article}&#10;\usepackage{amsmath}&#10;\usepackage{amsfonts}&#10;\usepackage{amssymb}&#10;\usepackage{xcolor}&#10;\usepackage{setspace}&#10;\pagestyle{empty}&#10;\begin{document}&#10;&#10;&#10;\begin{spacing}{1.8}&#10;&#10;$\sum_j H_{ij} = \frac{\sum_j w_{ij}}{\sum_k w_{ik}} = 1$&#10;&#10;\end{spacing}&#10;&#10;\end{document}"/>
  <p:tag name="IGUANATEXSIZE" val="16"/>
  <p:tag name="IGUANATEXCURSOR" val="2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910.761"/>
  <p:tag name="LATEXADDIN" val="\documentclass{article}&#10;\usepackage{amsmath}&#10;\usepackage{amsfonts}&#10;\usepackage{amssymb}&#10;\usepackage{xcolor}&#10;\usepackage{setspace}&#10;\pagestyle{empty}&#10;\begin{document}&#10;&#10;$H_{i j}=w_{i j} / \sum_{k} w_{i k} \;\; \text {or} \;\; H=D^{-1} W$&#10;&#10;\end{document}"/>
  <p:tag name="IGUANATEXSIZE" val="18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48.594"/>
  <p:tag name="LATEXADDIN" val="\documentclass{article}&#10;\usepackage{amsmath}&#10;\usepackage{amsfonts}&#10;\usepackage{amssymb}&#10;\usepackage{xcolor}&#10;\usepackage{setspace}&#10;\pagestyle{empty}&#10;\begin{document}&#10;&#10;\begin{align*}&#10;\phi_{i c}=p\left(y_{i}=c \mid \boldsymbol{x}_{i}, \boldsymbol{W}\right)&#10;\end{align*}&#10;&#10;\end{document}"/>
  <p:tag name="IGUANATEXSIZE" val="18"/>
  <p:tag name="IGUANATEXCURSOR" val="2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93.101"/>
  <p:tag name="LATEXADDIN" val="\documentclass{article}&#10;\usepackage{amsmath}&#10;\usepackage{amsfonts}&#10;\usepackage{amssymb}&#10;\usepackage{xcolor}&#10;\usepackage{setspace}&#10;\pagestyle{empty}&#10;\begin{document}&#10;&#10;\begin{align*}&#10;\Phi=\left(\begin{array}{c}&#10;Y_{l} \\&#10;\Phi_{u}&#10;\end{array}\right) \in \mathbb{R}^{N \times C} &#10;\end{align*}&#10;&#10;\end{document}"/>
  <p:tag name="IGUANATEXSIZE" val="18"/>
  <p:tag name="IGUANATEXCURSOR" val="2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1989.501"/>
  <p:tag name="LATEXADDIN" val="\documentclass{article}&#10;\usepackage{amsmath}&#10;\usepackage{amsfonts}&#10;\usepackage{amssymb}&#10;\usepackage{xcolor}&#10;\usepackage{setspace}&#10;\pagestyle{empty}&#10;\begin{document}&#10;&#10;\begin{align*}&#10;\boldsymbol{\phi}_{i}^{t+1}=\frac{\sum_{j} w_{i j} \boldsymbol{\phi}_{j}^{t}}{\sum_{k} w_{i k}} \;\; \text {or} \;\; \Phi_{u}^{t+1}=H_{u_{*}} \Phi^{t}&#10;\end{align*}&#10;&#10;\end{document}"/>
  <p:tag name="IGUANATEXSIZE" val="18"/>
  <p:tag name="IGUANATEXCURSOR" val="2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2043"/>
  <p:tag name="ORIGINALWIDTH" val="2346.457"/>
  <p:tag name="LATEXADDIN" val="\documentclass{article}&#10;\usepackage{amsmath}&#10;\usepackage{amsfonts}&#10;\usepackage{amssymb}&#10;\usepackage{xcolor}&#10;\usepackage{setspace}&#10;\pagestyle{empty}&#10;\begin{document}&#10;&#10;\begin{align*}&#10;\begin{aligned}&#10;\Phi_{u} &amp; = L_{u u}^{-1} \; W_{u l} \; Y_{l} = \left(D_{u u}-W_{u u}\right)^{-1} \; W_{u l} \; Y_{l} \\&#10;&amp; = \left(I-H_{u u}\right)^{-1} \; H_{u l} \; Y_{l}&#10;\end{aligned}&#10;\end{align*}&#10;&#10;\end{document}"/>
  <p:tag name="IGUANATEXSIZE" val="18"/>
  <p:tag name="IGUANATEXCURSOR" val="3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2043"/>
  <p:tag name="ORIGINALWIDTH" val="1869.516"/>
  <p:tag name="LATEXADDIN" val="\documentclass{article}&#10;\usepackage{amsmath}&#10;\usepackage{amsfonts}&#10;\usepackage{amssymb}&#10;\usepackage{xcolor}&#10;\usepackage{setspace}&#10;\pagestyle{empty}&#10;\begin{document}&#10;&#10;\begin{align*}&#10;T_{i j}=\sum_{c=1}^{C} \phi_{i c} \frac{\phi_{j c}}{m_{c}}, \qquad  m_{c}=\sum_{i=1}^{N} \phi_{i c}&#10;\end{align*}&#10;&#10;\end{document}"/>
  <p:tag name="IGUANATEXSIZE" val="18"/>
  <p:tag name="IGUANATEXCURSOR" val="2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"/>
  <p:tag name="ORIGINALWIDTH" val="5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d_i = \sum_j A_{ij} \\&#10;&amp; d_j = \sum_i A_{ij}&#10;\end{align*}&#10;&#10;\end{document}"/>
  <p:tag name="IGUANATEXSIZE" val="18"/>
  <p:tag name="IGUANATEXCURSOR" val="18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576.6779"/>
  <p:tag name="LATEXADDIN" val="\documentclass{article}&#10;\usepackage{amsmath}&#10;\usepackage{amsfonts}&#10;\usepackage{amssymb}&#10;\usepackage{xcolor}&#10;\usepackage{setspace}&#10;\pagestyle{empty}&#10;\begin{document}&#10;&#10;&#10;\begin{spacing}{1.8}&#10;&#10;$\sum_j T_{ij}  = 1$&#10;&#10;\end{spacing}&#10;&#10;\end{document}"/>
  <p:tag name="IGUANATEXSIZE" val="18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1817.023"/>
  <p:tag name="LATEXADDIN" val="\documentclass{article}&#10;\usepackage{amsmath}&#10;\usepackage{amsfonts}&#10;\usepackage{amssymb}&#10;\usepackage{xcolor}&#10;\usepackage{setspace}&#10;\pagestyle{empty}&#10;\begin{document}&#10;&#10;\begin{align*}&#10;\mathcal{L}_{1-\text{step}}=\frac{1}{N^{2}} \sum_{i=1}^{N} \sum_{j=1}^{N}-T_{i j} \log H_{i j}&#10;\end{align*}&#10;&#10;\end{document}"/>
  <p:tag name="IGUANATEXSIZE" val="18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418.073"/>
  <p:tag name="LATEXADDIN" val="\documentclass{article}&#10;\usepackage{amsmath}&#10;\usepackage{amsfonts}&#10;\usepackage{amssymb}&#10;\usepackage{xcolor}&#10;\usepackage{setspace}&#10;\pagestyle{empty}&#10;\begin{document}&#10;&#10;\begin{align*}&#10;f: G(V, E) \times \mathcal{X}^{|V| \times d} \rightarrow \mathcal{Y}&#10;\end{align*}&#10;&#10;\end{document}"/>
  <p:tag name="IGUANATEXSIZE" val="18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6.4492"/>
  <p:tag name="ORIGINALWIDTH" val="2692.164"/>
  <p:tag name="LATEXADDIN" val="\documentclass{article}&#10;\usepackage{amsmath}&#10;\usepackage{amsfonts}&#10;\usepackage{amssymb}&#10;\usepackage{xcolor}&#10;\usepackage{setspace}&#10;\pagestyle{empty}&#10;\begin{document}&#10;&#10;\begin{align*}&#10;&amp; \text{Update for a single pixel:} \\&#10;&amp; \mathbf{h}_{4}^{(l+1)}=\sigma&#10;\left(\mathbf{W}_{0}^{(l)} \mathbf{h}_{0}^{(l)}+\mathbf{W}_{1}^{(l)} \mathbf{h}_{1}^{(l)}+\cdots+\mathbf{W}_{8}^{(l)} \mathbf{h}_{8}^{(l)}\right)&#10;\end{align*}&#10;&#10;\end{document}"/>
  <p:tag name="IGUANATEXSIZE" val="16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720.285"/>
  <p:tag name="LATEXADDIN" val="\documentclass{article}&#10;\usepackage{amsmath}&#10;\usepackage{amsfonts}&#10;\usepackage{amssymb}&#10;\usepackage{xcolor}&#10;\usepackage{setspace}&#10;\pagestyle{empty}&#10;\begin{document}&#10;&#10;\begin{align*}&#10;(f * g)(t)=\int_{-\infty}^{\infty} {\color{blue} f(t-\tau) } {\color{red} g(\tau) } \mathrm{d} \tau&#10;\end{align*}&#10;&#10;\end{document}"/>
  <p:tag name="IGUANATEXSIZE" val="18"/>
  <p:tag name="IGUANATEXCURSOR" val="2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23.697"/>
  <p:tag name="LATEXADDIN" val="\documentclass{article}&#10;\usepackage{amsmath}&#10;\usepackage{amsfonts}&#10;\usepackage{amssymb}&#10;\usepackage{xcolor}&#10;\usepackage{setspace}&#10;\pagestyle{empty}&#10;\begin{document}&#10;&#10;\begin{align*}&#10;(f*g)(2) = f(3)g(-1) + f(2)g(0) + f(1)g(1)&#10;\end{align*}&#10;&#10;\end{document}"/>
  <p:tag name="IGUANATEXSIZE" val="14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23.697"/>
  <p:tag name="LATEXADDIN" val="\documentclass{article}&#10;\usepackage{amsmath}&#10;\usepackage{amsfonts}&#10;\usepackage{amssymb}&#10;\usepackage{xcolor}&#10;\usepackage{setspace}&#10;\pagestyle{empty}&#10;\begin{document}&#10;&#10;\begin{align*}&#10;(f*g)(3) = f(4)g(-1) + f(3)g(0) + f(2)g(1)&#10;\end{align*}&#10;&#10;\end{document}"/>
  <p:tag name="IGUANATEXSIZE" val="14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00.15"/>
  <p:tag name="LATEXADDIN" val="\documentclass{article}&#10;\usepackage{amsmath}&#10;\usepackage{amsfonts}&#10;\usepackage{amssymb}&#10;\usepackage{xcolor}&#10;\usepackage{setspace}&#10;\pagestyle{empty}&#10;\begin{document}&#10;&#10;\begin{align*}&#10;(f*g)(4) = \ldots&#10;\end{align*}&#10;&#10;\end{document}"/>
  <p:tag name="IGUANATEXSIZE" val="14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530.9336"/>
  <p:tag name="LATEXADDIN" val="\documentclass{article}&#10;\usepackage{amsmath}&#10;\usepackage{amsfonts}&#10;\usepackage{amssymb}&#10;\usepackage{xcolor}&#10;\usepackage{setspace}&#10;\pagestyle{empty}&#10;\begin{document}&#10;&#10;\begin{align*}&#10; \text{flipped } {\color{red} g} : &#10;\end{align*}&#10;&#10;\end{document}"/>
  <p:tag name="IGUANATEXSIZE" val="16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26.7342"/>
  <p:tag name="LATEXADDIN" val="\documentclass{article}&#10;\usepackage{amsmath}&#10;\usepackage{amsfonts}&#10;\usepackage{amssymb}&#10;\usepackage{xcolor}&#10;\usepackage{setspace}&#10;\pagestyle{empty}&#10;\begin{document}&#10;&#10;\begin{align*}&#10;{\color{blue} f } :&#10;\end{align*}&#10;&#10;\end{document}"/>
  <p:tag name="IGUANATEXSIZE" val="16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7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L = D - A \\&#10;&amp; L_{ij} = d_i \delta_{ij} - A_{ij}&#10;\end{align*}&#10;&#10;\end{document}"/>
  <p:tag name="IGUANATEXSIZE" val="18"/>
  <p:tag name="IGUANATEXCURSOR" val="23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530.9336"/>
  <p:tag name="LATEXADDIN" val="\documentclass{article}&#10;\usepackage{amsmath}&#10;\usepackage{amsfonts}&#10;\usepackage{amssymb}&#10;\usepackage{xcolor}&#10;\usepackage{setspace}&#10;\pagestyle{empty}&#10;\begin{document}&#10;&#10;\begin{align*}&#10; \text{flipped } {\color{red} g} : &#10;\end{align*}&#10;&#10;\end{document}"/>
  <p:tag name="IGUANATEXSIZE" val="16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120.7349"/>
  <p:tag name="LATEXADDIN" val="\documentclass{article}&#10;\usepackage{amsmath}&#10;\usepackage{amsfonts}&#10;\usepackage{amssymb}&#10;\usepackage{xcolor}&#10;\usepackage{setspace}&#10;\pagestyle{empty}&#10;\begin{document}&#10;&#10;\begin{align*}&#10; {\color{red} g} : &#10;\end{align*}&#10;&#10;\end{document}"/>
  <p:tag name="IGUANATEXSIZE" val="16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26.7342"/>
  <p:tag name="LATEXADDIN" val="\documentclass{article}&#10;\usepackage{amsmath}&#10;\usepackage{amsfonts}&#10;\usepackage{amssymb}&#10;\usepackage{xcolor}&#10;\usepackage{setspace}&#10;\pagestyle{empty}&#10;\begin{document}&#10;&#10;\begin{align*}&#10;{\color{blue} f } :&#10;\end{align*}&#10;&#10;\end{document}"/>
  <p:tag name="IGUANATEXSIZE" val="16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38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(f * g)(t)=\int_{-\infty}^{\infty} {\color{blue} f(t-\tau) } {\color{red} g(\tau) } \mathrm{d} \tau&#10;\end{align*}&#10;&#10;\end{document}"/>
  <p:tag name="IGUANATEXSIZE" val="18"/>
  <p:tag name="IGUANATEXCURSOR" val="26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1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hat{f}(\omega)=\int_{-\infty}^{\infty} f(t) e^{-\mathrm{i} 2 \pi \omega t} \mathrm{d} t&#10;\end{align*}&#10;&#10;\end{document}"/>
  <p:tag name="IGUANATEXSIZE" val="18"/>
  <p:tag name="IGUANATEXCURSOR" val="22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"/>
  <p:tag name="ORIGINALWIDTH" val="146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f(t)=\int_{-\infty}^{\infty} \underbrace{ \hat{f}(\omega) }_{\textstyle \text{coefficient}} \underbrace{ \vphantom{\hat{f}} \;\;  e^{\mathrm{i} 2 \pi \omega t} }_{\textstyle \text{basis}} \;\; \mathrm{d} \omega&#10;\end{align*}&#10;&#10;\end{document}"/>
  <p:tag name="IGUANATEXSIZE" val="16"/>
  <p:tag name="IGUANATEXCURSOR" val="39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0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widehat{(f * g)}(\omega)=\hat{f}(\omega) \cdot \hat{g}(\omega)&#10;\end{align*}&#10;&#10;\end{document}"/>
  <p:tag name="IGUANATEXSIZE" val="18"/>
  <p:tag name="IGUANATEXCURSOR" val="24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"/>
  <p:tag name="ORIGINALWIDTH" val="11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\text{A useful function:} \\&#10;&amp; \text{the Dirac delta function} \\&#10;&amp; \delta(t) = \int_{-\infty}^{\infty} e^{- \mathrm{i} 2 \pi  \omega t} \; \mathrm{d} t \\&#10;&amp; \int_{-\infty}^{\infty} f(s) \delta(t - s) \mathrm{d} s = f(t) &#10;\end{align*}&#10;&#10;\end{document}"/>
  <p:tag name="IGUANATEXSIZE" val="16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7.1991"/>
  <p:tag name="ORIGINALWIDTH" val="1820.022"/>
  <p:tag name="LATEXADDIN" val="\documentclass{article}&#10;\usepackage{amsmath}&#10;\usepackage{amsfonts}&#10;\usepackage{amssymb}&#10;\usepackage{xcolor}&#10;\usepackage{setspace}&#10;\pagestyle{empty}&#10;\begin{document}&#10;&#10;\begin{align*}&#10;f(t)=\int_{-\infty}^{\infty} \underbrace{ \hat{f}(\omega) }_{\textstyle \text{coefficient}} \underbrace{ \vphantom{\hat{f}} \;\;  e^{\mathrm{i} 2 \pi \omega t} }_{\textstyle \text{basis}} \;\; \mathrm{d} \omega&#10;\end{align*}&#10;&#10;\end{document}"/>
  <p:tag name="IGUANATEXSIZE" val="16"/>
  <p:tag name="IGUANATEXCURSOR" val="3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2240.72"/>
  <p:tag name="LATEXADDIN" val="\documentclass{article}&#10;\usepackage{amsmath}&#10;\usepackage{amsfonts}&#10;\usepackage{amssymb}&#10;\usepackage{xcolor}&#10;\usepackage{setspace}&#10;\pagestyle{empty}&#10;\begin{document}&#10;&#10;\begin{align*}&#10;-\Delta\left(e^{ \mathrm{i} 2 \pi  \omega t}\right)=-\frac{\partial^{2}}{\partial t^{2}} e^{ \mathrm{i} 2 \pi  \omega t}=(2 \pi \omega)^{2} e^{\mathrm{i} 2 \pi \omega t}&#10;\end{align*}&#10;&#10;\end{document}"/>
  <p:tag name="IGUANATEXSIZE" val="18"/>
  <p:tag name="IGUANATEXCURSOR" val="3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1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Longrightarrow&#10;\end{align*}&#10;&#10;\end{document}"/>
  <p:tag name="IGUANATEXSIZE" val="24"/>
  <p:tag name="IGUANATEXCURSOR" val="19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4.62"/>
  <p:tag name="ORIGINALWIDTH" val="1418.073"/>
  <p:tag name="LATEXADDIN" val="\documentclass{article}&#10;\usepackage{amsmath}&#10;\usepackage{amsfonts}&#10;\usepackage{amssymb}&#10;\usepackage{xcolor}&#10;\usepackage{setspace}&#10;\pagestyle{empty}&#10;\begin{document}&#10;&#10;\begin{spacing}{1.25}&#10;\begin{align*}&#10;&amp; \text{Eigen-bases of } L: \\&#10;&amp; L = \sum_{a=1}^{|V|} \lambda_a \boldsymbol{v}_a \boldsymbol{v}_a^\top = U \Lambda U^\top \\&#10;&amp; U = [\boldsymbol{v}_1, \boldsymbol{v}_2, ..., \boldsymbol{v}_a, ..., \boldsymbol{v}_{|V|}] \\&#10;&amp; 0 = \lambda_1 \leq \lambda_2 \leq \cdots \leq \lambda_{|V|}&#10;\end{align*}&#10;\end{spacing}&#10;\end{document}&#10;&#10;"/>
  <p:tag name="IGUANATEXSIZE" val="16"/>
  <p:tag name="IGUANATEXCURSOR" val="423"/>
  <p:tag name="TRANSPARENCY" val="True"/>
  <p:tag name="FILENAME" val=""/>
  <p:tag name="LATEXENGINEID" val="0"/>
  <p:tag name="TEMPFOLDER" val="c:\temp\"/>
  <p:tag name="LATEXFORMHEIGHT" val="358"/>
  <p:tag name="LATEXFORMWIDTH" val="536.5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7.1841"/>
  <p:tag name="ORIGINALWIDTH" val="3040.87"/>
  <p:tag name="LATEXADDIN" val="\documentclass{article}&#10;\usepackage{amsmath}&#10;\usepackage{amsfonts}&#10;\usepackage{amssymb}&#10;\usepackage{xcolor}&#10;\usepackage{setspace}&#10;\pagestyle{empty}&#10;\begin{document}&#10;&#10;\begin{align*}&#10;&amp; L = \left[\begin{array}{ccc}&#10;\mid &amp; &amp; \mid \\&#10;\boldsymbol{v}_{1} &amp; \cdots &amp; \boldsymbol{v}_{|V|} \\&#10;\mid &amp; &amp; \left.\right|&#10;\end{array}\right]&#10;\left[\begin{array}{ccc}&#10;\lambda_{1} &amp; &amp; 0 \\&#10;&amp; \ddots &amp; \\&#10;0 &amp; &amp; \lambda_{|V|}&#10;\end{array}\right]&#10;\left[\begin{array}{c}&#10;-\boldsymbol{v}_{1}^{\top}- \\&#10;\cdots \\&#10;-\boldsymbol{v}_{|V|}^{\top}-&#10;\end{array}\right]&#10;\end{align*}&#10;&#10;\end{document}"/>
  <p:tag name="IGUANATEXSIZE" val="18"/>
  <p:tag name="IGUANATEXCURSOR" val="5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6.98914"/>
  <p:tag name="LATEXADDIN" val="\documentclass{article}&#10;\usepackage{amsmath}&#10;\usepackage{amsfonts}&#10;\usepackage{amssymb}&#10;\usepackage{xcolor}&#10;\usepackage{setspace}&#10;\pagestyle{empty}&#10;\begin{document}&#10;&#10;\begin{align*}&#10;U&#10;\end{align*}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4856"/>
  <p:tag name="ORIGINALWIDTH" val="161.2298"/>
  <p:tag name="LATEXADDIN" val="\documentclass{article}&#10;\usepackage{amsmath}&#10;\usepackage{amsfonts}&#10;\usepackage{amssymb}&#10;\usepackage{xcolor}&#10;\usepackage{setspace}&#10;\pagestyle{empty}&#10;\begin{document}&#10;&#10;\begin{align*}&#10;U^\top&#10;\end{align*}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78.74016"/>
  <p:tag name="LATEXADDIN" val="\documentclass{article}&#10;\usepackage{amsmath}&#10;\usepackage{amsfonts}&#10;\usepackage{amssymb}&#10;\usepackage{xcolor}&#10;\usepackage{setspace}&#10;\pagestyle{empty}&#10;\begin{document}&#10;&#10;\begin{align*}&#10;\Lambda&#10;\end{align*}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446.1942"/>
  <p:tag name="LATEXADDIN" val="\documentclass{article}&#10;\usepackage{amsmath}&#10;\usepackage{amsfonts}&#10;\usepackage{amssymb}&#10;\usepackage{xcolor}&#10;\usepackage{setspace}&#10;\pagestyle{empty}&#10;\begin{document}&#10;&#10;\begin{align*}&#10;\boldsymbol{f} \in \mathbb{R}^{|V|}&#10;\end{align*}&#10;&#10;\end{document}"/>
  <p:tag name="IGUANATEXSIZE" val="18"/>
  <p:tag name="IGUANATEXCURSOR" val="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062.617"/>
  <p:tag name="LATEXADDIN" val="\documentclass{article}&#10;\usepackage{amsmath}&#10;\usepackage{amsfonts}&#10;\usepackage{amssymb}&#10;\usepackage{xcolor}&#10;\usepackage{setspace}&#10;\pagestyle{empty}&#10;\begin{document}&#10;&#10;$ \boldsymbol{f} = \sum_a \hat{f}_a \boldsymbol{v}_a = U \boldsymbol{\hat{f}} $&#10;&#10;\end{document}"/>
  <p:tag name="IGUANATEXSIZE" val="18"/>
  <p:tag name="IGUANATEXCURSOR" val="2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1478.815"/>
  <p:tag name="LATEXADDIN" val="\documentclass{article}&#10;\usepackage{amsmath}&#10;\usepackage{amsfonts}&#10;\usepackage{amssymb}&#10;\usepackage{xcolor}&#10;\usepackage{setspace}&#10;\pagestyle{empty}&#10;\begin{document}&#10;&#10;$ \hat{f}_a = \boldsymbol{v}_a^\top  \boldsymbol{f} \quad \Leftrightarrow \quad \boldsymbol{\hat{f}} =  U^\top \boldsymbol{f} $&#10;&#10;\end{document}"/>
  <p:tag name="IGUANATEXSIZE" val="18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8.841"/>
  <p:tag name="ORIGINALWIDTH" val="1956.505"/>
  <p:tag name="LATEXADDIN" val="\documentclass{article}&#10;\usepackage{amsmath}&#10;\usepackage{amsfonts}&#10;\usepackage{amssymb}&#10;\usepackage{xcolor}&#10;\usepackage{setspace}&#10;\pagestyle{empty}&#10;\begin{document}&#10;&#10;\begin{spacing}{1.25}&#10;\begin{align*}&#10;&amp; \text{Orthonormal eigen-bases of } L: \\&#10;&amp; L = \sum_{a=1}^{|V|} \lambda_a \boldsymbol{v}_a \boldsymbol{v}_a^\top = U \Lambda U^\top \\&#10;&amp; U = [\boldsymbol{v}_1, \boldsymbol{v}_2, ..., \boldsymbol{v}_a, ..., \boldsymbol{v}_{|V|}] \\&#10;&amp; 0 = \lambda_1 \leq \lambda_2 \leq \cdots \leq \lambda_{|V|} \\&#10;&amp; U U^\top = U^\top U = I_{|V|} \;\; \text{ (orthonormal)}&#10;\end{align*}&#10;\end{spacing}&#10;\end{document}&#10;&#10;"/>
  <p:tag name="IGUANATEXSIZE" val="14"/>
  <p:tag name="IGUANATEXCURSOR" val="404"/>
  <p:tag name="TRANSPARENCY" val="True"/>
  <p:tag name="FILENAME" val=""/>
  <p:tag name="LATEXENGINEID" val="0"/>
  <p:tag name="TEMPFOLDER" val="c:\temp\"/>
  <p:tag name="LATEXFORMHEIGHT" val="358"/>
  <p:tag name="LATEXFORMWIDTH" val="536.5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1849.269"/>
  <p:tag name="LATEXADDIN" val="\documentclass{article}&#10;\usepackage{amsmath}&#10;\usepackage{amsfonts}&#10;\usepackage{amssymb}&#10;\usepackage{xcolor}&#10;\usepackage{setspace}&#10;\pagestyle{empty}&#10;\begin{document}&#10;&#10;\begin{align*}&#10;\boldsymbol{v}_a^\top L \boldsymbol{v}_a = \lambda_a = \sum_{(i,j)\in E} (v_{a, i} - v_{a, j})^2&#10;\end{align*}&#10;&#10;\end{document}"/>
  <p:tag name="IGUANATEXSIZE" val="18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12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B_{i e}= \begin{cases}-1 &amp; \text { if } \text{head}(e)=i \\ +1 &amp; \text { if } \text{tail}(e)=i  \\ 0 &amp; \text { otherwise. }\end{cases}&#10;\end{align*}&#10;&#10;\end{document}"/>
  <p:tag name="IGUANATEXSIZE" val="18"/>
  <p:tag name="IGUANATEXCURSOR" val="20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7.4428"/>
  <p:tag name="ORIGINALWIDTH" val="1406.074"/>
  <p:tag name="LATEXADDIN" val="\documentclass{article}&#10;\usepackage{amsmath}&#10;\usepackage{amsfonts}&#10;\usepackage{amssymb}&#10;\usepackage{xcolor}&#10;\usepackage{setspace}&#10;\pagestyle{empty}&#10;\begin{document}&#10;&#10;\begin{align*}&#10;&amp; g(t)=\int_{-\infty}^{\infty}  \hat{g}(\omega)  \;  e^{\mathrm{i} 2 \pi \omega t} \; \mathrm{d} \omega \\&#10;&amp; \text{is a convolution kernel.}&#10;\end{align*}&#10;&#10;\end{document}"/>
  <p:tag name="IGUANATEXSIZE" val="18"/>
  <p:tag name="IGUANATEXCURSOR" val="219"/>
  <p:tag name="TRANSPARENCY" val="True"/>
  <p:tag name="FILENAME" val=""/>
  <p:tag name="LATEXENGINEID" val="0"/>
  <p:tag name="TEMPFOLDER" val="c:\temp\"/>
  <p:tag name="LATEXFORMHEIGHT" val="408.5"/>
  <p:tag name="LATEXFORMWIDTH" val="538.5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0.49118"/>
  <p:tag name="LATEXADDIN" val="\documentclass{article}&#10;\usepackage{amsmath}&#10;\usepackage{amsfonts}&#10;\usepackage{amssymb}&#10;\usepackage{xcolor}&#10;\usepackage{setspace}&#10;\pagestyle{empty}&#10;\begin{document}&#10;&#10;$ \boldsymbol{f}$&#10;&#10;\end{document}"/>
  <p:tag name="IGUANATEXSIZE" val="22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04.9868"/>
  <p:tag name="LATEXADDIN" val="\documentclass{article}&#10;\usepackage{amsmath}&#10;\usepackage{amsfonts}&#10;\usepackage{amssymb}&#10;\usepackage{xcolor}&#10;\usepackage{setspace}&#10;\pagestyle{empty}&#10;\begin{document}&#10;&#10;$ \hat{f}_a $&#10;&#10;\end{document}"/>
  <p:tag name="IGUANATEXSIZE" val="24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403.4495"/>
  <p:tag name="LATEXADDIN" val="\documentclass{article}&#10;\usepackage{amsmath}&#10;\usepackage{amsfonts}&#10;\usepackage{amssymb}&#10;\usepackage{xcolor}&#10;\usepackage{setspace}&#10;\pagestyle{empty}&#10;\begin{document}&#10;&#10;$ \hat{g}(\lambda_a) \hat{f}_a $&#10;&#10;\end{document}"/>
  <p:tag name="IGUANATEXSIZE" val="22"/>
  <p:tag name="IGUANATEXCURSOR" val="1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185.602"/>
  <p:tag name="LATEXADDIN" val="\documentclass{article}&#10;\usepackage{amsmath}&#10;\usepackage{amsfonts}&#10;\usepackage{amssymb}&#10;\usepackage{xcolor}&#10;\usepackage{setspace}&#10;\pagestyle{empty}&#10;\begin{document}&#10;&#10;$ \boldsymbol{f} * \boldsymbol{g}  = \sum_a \hat{g}(\lambda_a) \hat{f}_a \boldsymbol{v}_a$&#10;&#10;\end{document}"/>
  <p:tag name="IGUANATEXSIZE" val="22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9.715"/>
  <p:tag name="LATEXADDIN" val="\documentclass{article}&#10;\usepackage{amsmath}&#10;\usepackage{amsfonts}&#10;\usepackage{amssymb}&#10;\usepackage{xcolor}&#10;\usepackage{setspace}&#10;\pagestyle{empty}&#10;\begin{document}&#10;&#10;$ \hat{g}(\lambda_a) $&#10;&#10;\end{document}"/>
  <p:tag name="IGUANATEXSIZE" val="22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.99441"/>
  <p:tag name="LATEXADDIN" val="\documentclass{article}&#10;\usepackage{amsmath}&#10;\usepackage{amsfonts}&#10;\usepackage{amssymb}&#10;\usepackage{xcolor}&#10;\usepackage{setspace}&#10;\pagestyle{empty}&#10;\begin{document}&#10;&#10;\begin{align*}&#10;\}&#10;\end{align*}&#10;&#10;\end{document}"/>
  <p:tag name="IGUANATEXSIZE" val="8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9.4563"/>
  <p:tag name="ORIGINALWIDTH" val="1071.616"/>
  <p:tag name="LATEXADDIN" val="\documentclass{article}&#10;\usepackage{amsmath}&#10;\usepackage{amsfonts}&#10;\usepackage{amssymb}&#10;\usepackage{xcolor}&#10;\usepackage{setspace}&#10;\pagestyle{empty}&#10;\begin{document}&#10;&#10;\begin{spacing}{1.25}&#10;\begin{align*}&#10;&amp; g(L) \text{: function of $L$!} \\&#10;&amp; (L = U \Lambda U^\top)&#10;\end{align*}&#10;\end{spacing}&#10;&#10;\end{document}"/>
  <p:tag name="IGUANATEXSIZE" val="18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70.49118"/>
  <p:tag name="LATEXADDIN" val="\documentclass{article}&#10;\usepackage{amsmath}&#10;\usepackage{amsfonts}&#10;\usepackage{amssymb}&#10;\usepackage{xcolor}&#10;\usepackage{setspace}&#10;\pagestyle{empty}&#10;\begin{document}&#10;&#10;$ \boldsymbol{f}$&#10;&#10;\end{document}"/>
  <p:tag name="IGUANATEXSIZE" val="22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252.7184"/>
  <p:tag name="LATEXADDIN" val="\documentclass{article}&#10;\usepackage{amsmath}&#10;\usepackage{amsfonts}&#10;\usepackage{amssymb}&#10;\usepackage{xcolor}&#10;\usepackage{setspace}&#10;\pagestyle{empty}&#10;\begin{document}&#10;&#10;$U^\top \boldsymbol{f} $&#10;&#10;\end{document}"/>
  <p:tag name="IGUANATEXSIZE" val="22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1&#10;\end{align*}&#10;&#10;\end{document}"/>
  <p:tag name="IGUANATEXSIZE" val="14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3.2209"/>
  <p:tag name="LATEXADDIN" val="\documentclass{article}&#10;\usepackage{amsmath}&#10;\usepackage{amsfonts}&#10;\usepackage{amssymb}&#10;\usepackage{xcolor}&#10;\usepackage{setspace}&#10;\pagestyle{empty}&#10;\begin{document}&#10;&#10;$ \hat{g}(\Lambda) $&#10;&#10;\end{document}"/>
  <p:tag name="IGUANATEXSIZE" val="22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540.6824"/>
  <p:tag name="LATEXADDIN" val="\documentclass{article}&#10;\usepackage{amsmath}&#10;\usepackage{amsfonts}&#10;\usepackage{amssymb}&#10;\usepackage{xcolor}&#10;\usepackage{setspace}&#10;\pagestyle{empty}&#10;\begin{document}&#10;&#10;$ \hat{g}(\Lambda) \; U^\top \boldsymbol{f} $&#10;&#10;\end{document}"/>
  <p:tag name="IGUANATEXSIZE" val="22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073.866"/>
  <p:tag name="LATEXADDIN" val="\documentclass{article}&#10;\usepackage{amsmath}&#10;\usepackage{amsfonts}&#10;\usepackage{amssymb}&#10;\usepackage{xcolor}&#10;\usepackage{setspace}&#10;\pagestyle{empty}&#10;\begin{document}&#10;&#10;$ \boldsymbol{f} * \boldsymbol{g}  = U \hat{g}(\Lambda) \; U^\top \boldsymbol{f}$&#10;&#10;\end{document}"/>
  <p:tag name="IGUANATEXSIZE" val="22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5.2231"/>
  <p:tag name="ORIGINALWIDTH" val="1469.066"/>
  <p:tag name="LATEXADDIN" val="\documentclass{article}&#10;\usepackage{amsmath}&#10;\usepackage{amsfonts}&#10;\usepackage{amssymb}&#10;\usepackage{xcolor}&#10;\usepackage{setspace}&#10;\pagestyle{empty}&#10;\begin{document}&#10;&#10;\begin{align*}&#10;\arg \min _{\boldsymbol{f}}\|\boldsymbol{f}-\boldsymbol{y}\|_{2}^{2} + \gamma \boldsymbol{f}^{\top} L \boldsymbol{f}&#10;\end{align*}&#10;&#10;\end{document}"/>
  <p:tag name="IGUANATEXSIZE" val="18"/>
  <p:tag name="IGUANATEXCURSOR" val="2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260.592"/>
  <p:tag name="LATEXADDIN" val="\documentclass{article}&#10;\usepackage{amsmath}&#10;\usepackage{amsfonts}&#10;\usepackage{amssymb}&#10;\usepackage{xcolor}&#10;\usepackage{setspace}&#10;\pagestyle{empty}&#10;\begin{document}&#10;&#10;\begin{align*}&#10;\Rightarrow \quad \boldsymbol{f}^* = (I + \gamma L)^{-1} \boldsymbol{y}&#10;\end{align*}&#10;&#10;\end{document}"/>
  <p:tag name="IGUANATEXSIZE" val="18"/>
  <p:tag name="IGUANATEXCURSOR" val="1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8.7027"/>
  <p:tag name="ORIGINALWIDTH" val="2856.393"/>
  <p:tag name="LATEXADDIN" val="\documentclass{article}&#10;\usepackage{amsmath}&#10;\usepackage{amsfonts}&#10;\usepackage{amssymb}&#10;\usepackage{xcolor}&#10;\usepackage{setspace}&#10;\pagestyle{empty}&#10;\begin{document}&#10;&#10;\begin{spacing}{1.5}&#10;\begin{align*}&#10;&amp; \boldsymbol{f}^* = \underbrace{ (I + \gamma L)^{-1} }_{\textstyle g(L)} \; \boldsymbol{y} \quad \Rightarrow \quad \boldsymbol{f}^* = U \; \underbrace{ (I + \gamma \Lambda)^{-1} }_{\textstyle  \hat{g}(\Lambda)} \; U^\top \boldsymbol{y}&#10;\end{align*}&#10;\end{spacing}&#10;&#10;\end{document}"/>
  <p:tag name="IGUANATEXSIZE" val="18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720.285"/>
  <p:tag name="LATEXADDIN" val="\documentclass{article}&#10;\usepackage{amsmath}&#10;\usepackage{amsfonts}&#10;\usepackage{amssymb}&#10;\usepackage{xcolor}&#10;\usepackage{setspace}&#10;\pagestyle{empty}&#10;\begin{document}&#10;&#10;\begin{align*}&#10;(f * g)(t)=\int_{-\infty}^{\infty} {\color{black} f(t-\tau) } {\color{black} g(\tau) } \mathrm{d} \tau&#10;\end{align*}&#10;&#10;\end{document}"/>
  <p:tag name="IGUANATEXSIZE" val="18"/>
  <p:tag name="IGUANATEXCURSOR" val="2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1259.093"/>
  <p:tag name="LATEXADDIN" val="\documentclass{article}&#10;\usepackage{amsmath}&#10;\usepackage{amsfonts}&#10;\usepackage{amssymb}&#10;\usepackage{xcolor}&#10;\usepackage{setspace}&#10;\pagestyle{empty}&#10;\begin{document}&#10;&#10;\begin{align*}&#10;\widehat{(f * g)}(\omega)=\hat{f}(\omega) \cdot \hat{g}(\omega)&#10;\end{align*}&#10;&#10;\end{document}"/>
  <p:tag name="IGUANATEXSIZE" val="18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1994.001"/>
  <p:tag name="LATEXADDIN" val="\documentclass{article}&#10;\usepackage{amsmath}&#10;\usepackage{amsfonts}&#10;\usepackage{amssymb}&#10;\usepackage{xcolor}&#10;\usepackage{setspace}&#10;\pagestyle{empty}&#10;\begin{document}&#10;&#10;\begin{align*}&#10;\widehat{(f * g)}(\lambda_a) &amp; = \hat{f}(\lambda_a) \hat{g}(\lambda_a) = \hat{g}(\lambda_a) \cdot \hat{f}_a&#10;\end{align*}&#10;&#10;\end{document}"/>
  <p:tag name="IGUANATEXSIZE" val="18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604.049"/>
  <p:tag name="LATEXADDIN" val="\documentclass{article}&#10;\usepackage{amsmath}&#10;\usepackage{amsfonts}&#10;\usepackage{amssymb}&#10;\usepackage{xcolor}&#10;\usepackage{setspace}&#10;\pagestyle{empty}&#10;\begin{document}&#10;&#10;$ \boldsymbol{f} * \boldsymbol{g} = U \hat{g}(\Lambda) \; U^\top \boldsymbol{f} = g(L) \; \boldsymbol{f} $&#10;&#10;\end{document}"/>
  <p:tag name="IGUANATEXSIZE" val="18"/>
  <p:tag name="IGUANATEXCURSOR" val="2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2&#10;\end{align*}&#10;&#10;\end{document}"/>
  <p:tag name="IGUANATEXSIZE" val="14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2.4784"/>
  <p:tag name="ORIGINALWIDTH" val="1761.53"/>
  <p:tag name="LATEXADDIN" val="\documentclass{article}&#10;\usepackage{amsmath}&#10;\usepackage{amsfonts}&#10;\usepackage{amssymb}&#10;\usepackage{xcolor}&#10;\usepackage{setspace}&#10;\pagestyle{empty}&#10;\begin{document}&#10;&#10;or $ \; \widehat{(\boldsymbol{f} * \boldsymbol{g})} = \hat{g}(\Lambda) \boldsymbol{\hat{f}} = \hat{g}(\Lambda) \; U^\top \boldsymbol{f} $&#10;&#10;\end{document}"/>
  <p:tag name="IGUANATEXSIZE" val="18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9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widehat{(f * g)}(\lambda_a) &amp;  = \hat{g}(\lambda_a) \cdot \hat{f}_a&#10;\end{align*}&#10;&#10;\end{document}"/>
  <p:tag name="IGUANATEXSIZE" val="18"/>
  <p:tag name="IGUANATEXCURSOR" val="21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12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hat{g}_{\theta}(\lambda)=\sum_{j=0}^{K} \theta_{j} \lambda^{j}, \quad \theta \in \mathbb{R}^{K+1}&#10;\end{align*}&#10;&#10;\end{document}"/>
  <p:tag name="IGUANATEXSIZE" val="18"/>
  <p:tag name="IGUANATEXCURSOR" val="27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15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g_{\theta}(L)= U \bigg( \sum_{j=0}^{K} \theta_{j} \lambda^{j} \bigg) U^{\top} = \sum_{j=0}^{K} \theta_{j} L^{j}&#10;\end{align*}&#10;&#10;\end{document}"/>
  <p:tag name="IGUANATEXSIZE" val="18"/>
  <p:tag name="IGUANATEXCURSOR" val="18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"/>
  <p:tag name="ORIGINALWIDTH" val="86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25}&#10;\begin{align*}&#10;&amp; \text{Eigen-bases of } L: \\&#10;&amp; L = U \Lambda U^\top \\&#10;&amp; U U^\top = U^\top U = I_{|V|} &#10;\end{align*}&#10;\end{spacing}&#10;\end{document}&#10;&#10;"/>
  <p:tag name="IGUANATEXSIZE" val="14"/>
  <p:tag name="IGUANATEXCURSOR" val="292"/>
  <p:tag name="TRANSPARENCY" val="True"/>
  <p:tag name="LATEXENGINEID" val="0"/>
  <p:tag name="TEMPFOLDER" val="/private/var/folders/lx/b7t0mwsd32jf06zxwz3dn54m0000gn/T/com.microsoft.Powerpoint/TemporaryItems/"/>
  <p:tag name="LATEXFORMHEIGHT" val="358"/>
  <p:tag name="LATEXFORMWIDTH" val="536.5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7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g_{\theta}(L) = \sum_{j=0}^{K} \theta_{j} L^{j}&#10;\end{align*}&#10;&#10;\end{document}"/>
  <p:tag name="IGUANATEXSIZE" val="18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7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g_{\theta}(L) = \sum_{j=0}^{K} \theta_{j} L^{j}&#10;\end{align*}&#10;&#10;\end{document}"/>
  <p:tag name="IGUANATEXSIZE" val="18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1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L_{\text{sym}} = I - D^{-1/2} A D^{-1/2}&#10;\end{align*}&#10;&#10;\end{document}"/>
  <p:tag name="IGUANATEXSIZE" val="18"/>
  <p:tag name="IGUANATEXCURSOR" val="21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3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g_{\theta^{\prime}} =  \theta_0^{\prime} I + \theta_1^{\prime} ( D^{-1/2} A D^{-1/2} )&#10;\end{align*}&#10;&#10;\end{document}"/>
  <p:tag name="IGUANATEXSIZE" val="18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4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g_{\theta^{\prime}} \boldsymbol{f} =  \theta_0^{\prime} \boldsymbol{f} + \theta_1^{\prime} ( D^{-1/2} A D^{-1/2}  ) \boldsymbol{f}&#10;\end{align*}&#10;&#10;\end{document}"/>
  <p:tag name="IGUANATEXSIZE" val="18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3&#10;\end{align*}&#10;&#10;\end{document}"/>
  <p:tag name="IGUANATEXSIZE" val="14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13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( g_{\theta^{\prime}} \boldsymbol{f} )_i =  \theta_0^{\prime} f_i + \theta_1^{\prime} \sum_{j\in \partial i} \frac{1}{\sqrt{d_i d_j}} f_j&#10;\end{align*}&#10;&#10;\end{document}"/>
  <p:tag name="IGUANATEXSIZE" val="18"/>
  <p:tag name="IGUANATEXCURSOR" val="18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6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h}_{i}^{(0)} = \boldsymbol{x}_{i} \in \mathbb{R}^{d_{0}}&#10;\end{align*}&#10;&#10;\end{document}"/>
  <p:tag name="IGUANATEXSIZE" val="18"/>
  <p:tag name="IGUANATEXCURSOR" val="20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46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h}_{i}^{(L)} \in \mathbb{R}^{d_{L}}&#10;\end{align*}&#10;&#10;\end{document}"/>
  <p:tag name="IGUANATEXSIZE" val="18"/>
  <p:tag name="IGUANATEXCURSOR" val="22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31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h}_{i}^{(l+1)}=\sigma\bigg( {\color{blue}\boldsymbol{W}_{0}^{(l)} \boldsymbol{h}_{i}^{(l)} } + &#10;\sum_{j \in \partial i} \alpha_{i j} &#10;{\color{red} \boldsymbol{W}_{1}^{(l)} \boldsymbol{h}_{j}^{(l)} } \bigg) \quad \; (\alpha_{ij}: \text{some norm. constant})&#10;\end{align*}&#10;&#10;\end{document}"/>
  <p:tag name="IGUANATEXSIZE" val="18"/>
  <p:tag name="IGUANATEXCURSOR" val="31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9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W}_{0}^{(l)}, \boldsymbol{W}_{1}^{(l)} \in \mathbb{R}^{d_{l+1} \times d_l}&#10;\end{align*}&#10;&#10;\end{document}"/>
  <p:tag name="IGUANATEXSIZE" val="18"/>
  <p:tag name="IGUANATEXCURSOR" val="26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96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H}^{(l+1)}=\sigma\big( \hat{A} \; \boldsymbol{H}^{(l)} \; \boldsymbol{W}^{(l)}  \big) \in \mathbb{R}^{|V| \times d_{l+1}} \quad (\hat{A} \text{ as the convolution filter})&#10;\end{align*}&#10;&#10;\end{document}"/>
  <p:tag name="IGUANATEXSIZE" val="18"/>
  <p:tag name="IGUANATEXCURSOR" val="3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31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h}_{i}^{(l+1)}=\sigma\bigg( {\color{blue}\boldsymbol{W}_{0}^{(l)} \boldsymbol{h}_{i}^{(l)} } + &#10;\sum_{j \in \partial i} \alpha_{i j} &#10;{\color{red} \boldsymbol{W}_{1}^{(l)} \boldsymbol{h}_{j}^{(l)} } \bigg) \quad \; (\alpha_{ij}: \text{some norm. constant})&#10;\end{align*}&#10;&#10;\end{document}"/>
  <p:tag name="IGUANATEXSIZE" val="18"/>
  <p:tag name="IGUANATEXCURSOR" val="31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8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text{Loss}(\{ W_0^{(l)}, W_1^{(l)} \}, \theta) = \sum_{i \in \mathcal{D}_{\text{label}}}  \ell(f_\theta(\boldsymbol{z}_i), y_i) &#10;\end{align*}&#10;&#10;\end{document}"/>
  <p:tag name="IGUANATEXSIZE" val="18"/>
  <p:tag name="IGUANATEXCURSOR" val="22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3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&#10;$ \tilde{A} = A+I_{|V|}, \quad \tilde{D}_{i i}=\sum_{j} \tilde{A}_{i j}, $&#10;&#10;\end{document}"/>
  <p:tag name="IGUANATEXSIZE" val="18"/>
  <p:tag name="IGUANATEXCURSOR" val="24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hat{A} = \tilde{D}^{-1/2} \tilde{A} \tilde{D}^{-1/2}.&#10;\end{align*}&#10;&#10;\end{document}"/>
  <p:tag name="IGUANATEXSIZE" val="18"/>
  <p:tag name="IGUANATEXCURSOR" val="23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4&#10;\end{align*}&#10;&#10;\end{document}"/>
  <p:tag name="IGUANATEXSIZE" val="14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6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Z = \operatorname{softmax}\big(\hat{A} \operatorname{ReLU}\big(\hat{A} X W^{(0)}\big) W^{(1)}\big)&#10;\end{align*}&#10;&#10;\end{document}"/>
  <p:tag name="IGUANATEXSIZE" val="18"/>
  <p:tag name="IGUANATEXCURSOR" val="27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3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&#10;$ \tilde{A} = A+I_{|V|}, \quad \tilde{D}_{i i}=\sum_{j} \tilde{A}_{i j}, $&#10;&#10;\end{document}"/>
  <p:tag name="IGUANATEXSIZE" val="18"/>
  <p:tag name="IGUANATEXCURSOR" val="24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hat{A} = \tilde{D}^{-1/2} \tilde{A} \tilde{D}^{-1/2}.&#10;\end{align*}&#10;&#10;\end{document}"/>
  <p:tag name="IGUANATEXSIZE" val="18"/>
  <p:tag name="IGUANATEXCURSOR" val="23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6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Z = \operatorname{softmax}\big(\hat{A} \operatorname{ReLU}\big(\hat{A} X W^{(0)}\big) W^{(1)}\big)&#10;\end{align*}&#10;&#10;\end{document}"/>
  <p:tag name="IGUANATEXSIZE" val="18"/>
  <p:tag name="IGUANATEXCURSOR" val="27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17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h}_{i}^{(l+1)}=\sigma\bigg( {\color{blue}\boldsymbol{W}_{0}^{(l)} \boldsymbol{h}_{i}^{(l)} } + &#10;\sum_{j \in \partial i} \alpha_{i j} &#10;{\color{red} \boldsymbol{W}_{1}^{(l)} \boldsymbol{h}_{j}^{(l)} } \bigg) &#10;\end{align*}&#10;&#10;\end{document}"/>
  <p:tag name="IGUANATEXSIZE" val="18"/>
  <p:tag name="IGUANATEXCURSOR" val="39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17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h}_{i}^{(l+1)}=\sigma\bigg( {\color{blue}\boldsymbol{W}_{0}^{(l)} \boldsymbol{h}_{i}^{(l)} } + &#10;\sum_{j \in \partial i} \alpha_{i j} &#10;{\color{red} \boldsymbol{W}_{1}^{(l)} \boldsymbol{h}_{j}^{(l)} } \bigg) &#10;\end{align*}&#10;&#10;\end{document}"/>
  <p:tag name="IGUANATEXSIZE" val="18"/>
  <p:tag name="IGUANATEXCURSOR" val="39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276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h}_{i}^{(l+1)} &amp;=\operatorname{UPDATE}^{(l)}\left(\boldsymbol{h}_{i}^{(l)}, \operatorname{AGGREGATE}^{(l)}\left(\left\{\boldsymbol{h}_{j}^{(l)}, \forall j \in \partial i \right\}\right)\right) &#10;\end{align*}&#10;&#10;\end{document}"/>
  <p:tag name="IGUANATEXSIZE" val="18"/>
  <p:tag name="IGUANATEXCURSOR" val="36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1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s_{i}= \begin{cases}+1, &amp; \text { vertex } i \in V_{1} \\ -1, &amp; \text { vertex } i \in V_{2}\end{cases}&#10;\end{align*}&#10;&#10;\end{document}"/>
  <p:tag name="IGUANATEXSIZE" val="20"/>
  <p:tag name="IGUANATEXCURSOR" val="26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1&#10;\end{align*}&#10;&#10;\end{document}"/>
  <p:tag name="IGUANATEXSIZE" val="14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2&#10;\end{align*}&#10;&#10;\end{document}"/>
  <p:tag name="IGUANATEXSIZE" val="14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3&#10;\end{align*}&#10;&#10;\end{document}"/>
  <p:tag name="IGUANATEXSIZE" val="14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4&#10;\end{align*}&#10;&#10;\end{document}"/>
  <p:tag name="IGUANATEXSIZE" val="14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"/>
  <p:tag name="ORIGINALWIDTH" val="18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text{Proof:} \quad  (L \boldsymbol{1})_i &amp; = \sum_{j} (d_i \delta_{ij} - A_{ij}) \\ &#10;&amp; = d_i - \sum_j A_{ij} = d_i - d_i = 0&#10;\end{align*}&#10;&#10;\end{document}"/>
  <p:tag name="IGUANATEXSIZE" val="18"/>
  <p:tag name="IGUANATEXCURSOR" val="218"/>
  <p:tag name="TRANSPARENCY" val="True"/>
  <p:tag name="LATEXENGINEID" val="0"/>
  <p:tag name="TEMPFOLDER" val="/private/var/folders/lx/b7t0mwsd32jf06zxwz3dn54m0000gn/T/com.microsoft.Powerpoint/TemporaryItems/"/>
  <p:tag name="LATEXFORMHEIGHT" val="333"/>
  <p:tag name="LATEXFORMWIDTH" val="710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"/>
  <p:tag name="ORIGINALWIDTH" val="7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L_{ij} = d_i \delta_{ij} - A_{ij} \\&#10;&amp; d_i = \sum_j A_{ij} \\&#10;\end{align*}&#10;&#10;\end{document}"/>
  <p:tag name="IGUANATEXSIZE" val="18"/>
  <p:tag name="IGUANATEXCURSOR" val="24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24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L \cdot \left(\begin{array}{c}&#10;\boldsymbol{1} \\&#10;0 \\&#10;0&#10;\end{array}\right) = \left(\begin{array}{ccc}&#10;L_{1} &amp; 0 &amp; 0 \\&#10;0 &amp; L_{2} &amp; 0 \\&#10;0 &amp; 0 &amp; L_{3}&#10;\end{array}\right)\left(\begin{array}{c}&#10;\boldsymbol{1} \\&#10;0 \\&#10;0&#10;\end{array}\right)=\left(\begin{array}{c}&#10;0 \\&#10;0 \\&#10;0&#10;\end{array}\right), \quad \ldots&#10;\end{align*}&#10;&#10;\end{document}"/>
  <p:tag name="IGUANATEXSIZE" val="18"/>
  <p:tag name="IGUANATEXCURSOR" val="476"/>
  <p:tag name="TRANSPARENCY" val="True"/>
  <p:tag name="LATEXENGINEID" val="0"/>
  <p:tag name="TEMPFOLDER" val="/private/var/folders/lx/b7t0mwsd32jf06zxwz3dn54m0000gn/T/com.microsoft.Powerpoint/TemporaryItems/"/>
  <p:tag name="LATEXFORMHEIGHT" val="374"/>
  <p:tag name="LATEXFORMWIDTH" val="564.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8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lambda_2 = 0&#10;\end{align*}&#10;&#10;\end{document}"/>
  <p:tag name="IGUANATEXSIZE" val="16"/>
  <p:tag name="IGUANATEXCURSOR" val="19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lambda_2 = 0.59&#10;\end{align*}&#10;&#10;\end{document}"/>
  <p:tag name="IGUANATEXSIZE" val="16"/>
  <p:tag name="IGUANATEXCURSOR" val="19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5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in_{\boldsymbol{s} \in \{ \pm 1 \}^{|V|}} \;  C = \frac{1}{4} \boldsymbol{s}^\top L \boldsymbol{s} = \frac{1}{4} \sum_{(i,j)\in E} (s_i - s_j)^2 \quad \text{s.t.} \quad \boldsymbol{1}^\top \boldsymbol{s} = 0&#10;\end{align*}&#10;&#10;\end{document}"/>
  <p:tag name="IGUANATEXSIZE" val="20"/>
  <p:tag name="IGUANATEXCURSOR" val="22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13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Rightarrow \quad C = \frac{1}{4} \sum_{i, j \in V} A_{i j}\left(1-s_{i} s_{j}\right)&#10;\end{align*}&#10;&#10;\end{document}"/>
  <p:tag name="IGUANATEXSIZE" val="20"/>
  <p:tag name="IGUANATEXCURSOR" val="21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"/>
  <p:tag name="ORIGINALWIDTH" val="25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5}&#10;\begin{align*}&#10;\min_{\boldsymbol{s} \in \mathbb{R}^{|V|}} \quad &amp; C  = \frac{1}{4} \boldsymbol{s}^\top L \boldsymbol{s} \quad \text{(quadratic form of {\color{blue} graph Laplacian})} \\&#10;\text{s.t.} \quad &amp; \boldsymbol{1}^\top \boldsymbol{s} = 0 \quad (\boldsymbol{s} \text{ othogonal to } \boldsymbol{1}) \\&#10;&amp; \| \boldsymbol{s} \|_2^2 = |V| \quad (\text{length of } \boldsymbol{s} \text{ is } \sqrt{|V|})&#10;\end{align*}&#10;\end{spacing}&#10;&#10;\end{document}"/>
  <p:tag name="IGUANATEXSIZE" val="20"/>
  <p:tag name="IGUANATEXCURSOR" val="26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1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5}&#10;\begin{align*}&#10;\min_{\boldsymbol{s} \in \mathbb{R}^{|V|}} \; &amp; C  = \frac{1}{4} \boldsymbol{s}^\top L \boldsymbol{s} \quad&#10;\text{s.t.} \quad \boldsymbol{1}^\top \boldsymbol{s} = 0, \quad \| \boldsymbol{s} \|_2^2 = |V|.&#10;\end{align*}&#10;\end{spacing}&#10;&#10;\end{document}"/>
  <p:tag name="IGUANATEXSIZE" val="18"/>
  <p:tag name="IGUANATEXCURSOR" val="24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27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boldsymbol{s} = \sum_{i=2}^{|V|} \alpha_i \boldsymbol{v}_i, \quad \text{where } \boldsymbol{1}^\top \boldsymbol{v}_i = 0, \;\; \| \boldsymbol{v}_i \|_2 = 1, \;\; \boldsymbol{v}_i^\top \boldsymbol{v}_j = 0  \; (i\neq j)&#10;\end{align*}&#10;&#10;\end{document}"/>
  <p:tag name="IGUANATEXSIZE" val="18"/>
  <p:tag name="IGUANATEXCURSOR" val="391"/>
  <p:tag name="TRANSPARENCY" val="True"/>
  <p:tag name="LATEXENGINEID" val="0"/>
  <p:tag name="TEMPFOLDER" val="/private/var/folders/lx/b7t0mwsd32jf06zxwz3dn54m0000gn/T/com.microsoft.Powerpoint/TemporaryItems/"/>
  <p:tag name="LATEXFORMHEIGHT" val="300"/>
  <p:tag name="LATEXFORMWIDTH" val="50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"/>
  <p:tag name="ORIGINALWIDTH" val="14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5}&#10;\begin{align*}&#10;&amp; \text{Orthonormal eigen-bases of } L: \\&#10;&amp; L = \sum_{i=1}^{|V|} \lambda_i \boldsymbol{v}_i \boldsymbol{v}_i^\top \\&#10;&amp; 0 = \lambda_1 \leq \lambda_2 \leq \cdots \leq \lambda_{|V|} \\&#10;&amp; \boldsymbol{v}_1 = \frac{1}{\sqrt{|V|}} \boldsymbol{1} \\&#10;&amp; \boldsymbol{v}^\top_i \boldsymbol{v}_j = \delta_{ij} \;\; \text{ (orthonormal)} \\&#10;&amp; \sum_{i=1}^{|V|} \boldsymbol{v}_i \boldsymbol{v}_i^\top = I_{|V|} \;\; \text{ (completeness)}&#10;\end{align*}&#10;\end{spacing}&#10;\end{document}&#10;&#10;"/>
  <p:tag name="IGUANATEXSIZE" val="16"/>
  <p:tag name="IGUANATEXCURSOR" val="425"/>
  <p:tag name="TRANSPARENCY" val="True"/>
  <p:tag name="LATEXENGINEID" val="0"/>
  <p:tag name="TEMPFOLDER" val="/private/var/folders/lx/b7t0mwsd32jf06zxwz3dn54m0000gn/T/com.microsoft.Powerpoint/TemporaryItems/"/>
  <p:tag name="LATEXFORMHEIGHT" val="358"/>
  <p:tag name="LATEXFORMWIDTH" val="536.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217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&#10;&#10;$\| \boldsymbol{s} \|_2^2 = |V| \; \Rightarrow \;\; \sum_{ij=2}^{|V|} \alpha_i \alpha_j \boldsymbol{v}_i^\top \boldsymbol{v}_j = \sum_{i=2}^{|V|} \alpha_i^2 = |V|$&#10;&#10;&#10;\end{document}"/>
  <p:tag name="IGUANATEXSIZE" val="18"/>
  <p:tag name="IGUANATEXCURSOR" val="32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20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C  = \frac{1}{4} \bigg( \sum_{i=2}^{|V|} \alpha_i \boldsymbol{v}_i^\top \bigg) L \bigg( \sum_{j=2}^{|V|} \alpha_j \boldsymbol{v}_j \bigg) = \frac{1}{4} \sum_{i=2}^{|V|} \lambda_i \alpha_i^2&#10;\end{align*}&#10;&#10;&#10;&#10;\end{document}"/>
  <p:tag name="IGUANATEXSIZE" val="18"/>
  <p:tag name="IGUANATEXCURSOR" val="37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19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in_{\boldsymbol{\alpha} \in \mathbb{R}^{|V|-1}} \; C  = \frac{1}{4} \sum_{i=2}^{|V|} \lambda_i \alpha_i^2 \quad \text{s.t.} \quad \sum_{i=2}^{|V|} \alpha_i^2 = |V|&#10;\end{align*}&#10;&#10;&#10;&#10;\end{document}"/>
  <p:tag name="IGUANATEXSIZE" val="18"/>
  <p:tag name="IGUANATEXCURSOR" val="23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15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athcal{L}  = \frac{1}{4} \sum_{i=2}^{|V|} \lambda_i \alpha_i^2 - \mu \bigg( \sum_{i=2}^{|V|} \alpha_i^2 - |V| \bigg)&#10;\end{align*}&#10;&#10;&#10;&#10;\end{document}"/>
  <p:tag name="IGUANATEXSIZE" val="18"/>
  <p:tag name="IGUANATEXCURSOR" val="28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"/>
  <p:tag name="ORIGINALWIDTH" val="15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frac{\partial \mathcal{L}}{\partial \alpha_i} = 0 \quad &amp; \Rightarrow \quad \left( \frac{1}{2} \lambda_i - 2\mu \right) \alpha_i = 0  \\&#10;&amp; \Rightarrow \quad \text{either term is } 0.&#10;\end{align*}&#10;&#10;&#10;&#10;\end{document}"/>
  <p:tag name="IGUANATEXSIZE" val="18"/>
  <p:tag name="IGUANATEXCURSOR" val="36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3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Q=\frac{1}{2 |E|} \sum_{i j}\left[A_{i j}-\frac{d_{i} d_{j}}{2 |E|}\right] \delta\left(c_{i}, c_{j}\right), \quad c_i = 1, 2, ..., K&#10;\end{align*}&#10;&#10;\end{document}"/>
  <p:tag name="IGUANATEXSIZE" val="18"/>
  <p:tag name="IGUANATEXCURSOR" val="31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2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in_{\boldsymbol{s} \in \{ \pm 1 \}^{|V|}} \;  C = \frac{1}{4} \sum_{i, j \in V} A_{i j}\left(1-s_{i} s_{j}\right) \quad \text{s.t.} \quad \boldsymbol{1}^\top \boldsymbol{s} = 0&#10;\end{align*}&#10;&#10;\end{document}"/>
  <p:tag name="IGUANATEXSIZE" val="20"/>
  <p:tag name="IGUANATEXCURSOR" val="22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162.7297"/>
  <p:tag name="LATEXADDIN" val="\documentclass{article}&#10;\usepackage{amsmath}&#10;\usepackage{amsfonts}&#10;\usepackage{amssymb}&#10;\usepackage{xcolor}&#10;\usepackage{setspace}&#10;\pagestyle{empty}&#10;\begin{document}&#10;&#10;\begin{align*}&#10;p_{ab}&#10;\end{align*}&#10;&#10;\end{document}"/>
  <p:tag name="IGUANATEXSIZE" val="18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1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_{ab}&#10;\end{align*}&#10;&#10;\end{document}"/>
  <p:tag name="IGUANATEXSIZE" val="16"/>
  <p:tag name="IGUANATEXCURSOR" val="18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25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P(\boldsymbol{s} \mid G, \theta)=\frac{1}{Z(G, \theta)} \prod_{i=1}^{N} n_{s_{i}} \prod_{i &lt; j}\left( c_{s_{i}s_{j}} \right)^{A_{i j}}\left(1-\frac{c_{s_{i} s_{j}}}{N}\right)^{1-A_{i j}}&#10;\end{align*}&#10;&#10;\end{document}"/>
  <p:tag name="IGUANATEXSIZE" val="18"/>
  <p:tag name="IGUANATEXCURSOR" val="27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341"/>
  <p:tag name="OUTPUTTYPE" val="PDF"/>
  <p:tag name="IGUANATEXVERSION" val="160"/>
  <p:tag name="LATEXADDIN" val="\documentclass{article}&#10;\usepackage{amsmath}&#10;\usepackage{amsfonts}&#10;\usepackage{xcolor}&#10;\usepackage{setspace}&#10;\pagestyle{empty}&#10;\begin{document}&#10;&#10;\begin{spacing}{1.25}&#10;\begin{align*}&#10;&amp; \text{BP for GM with pairwised potentials} \quad p(\boldsymbol{x}) = \frac{1}{Z} \prod_{i \in V} \phi_i (x_i) \prod_{(i,j)\in E} \psi_{ij} (x_i, x_j) \; : \\&#10;&amp; \bullet \text{ variable} \to \text{variable:} \quad { \color{blue} m_{j \rightarrow i}\left(x_{i}\right) } \propto \sum_{x_j} \phi_i(x_i) \psi_{ij}(x_i, x_j) \prod_{k \in \partial j \backslash i} m_{k \rightarrow j}\left(x_{j}\right) \\&#10;&amp; \bullet \text{ marginal:} \quad m\left(x_{i}\right) = \frac{1}{Z_i} \phi_i(x_i) \prod_{j \in \partial i} { \color{blue} m_{j \rightarrow i}\left(x_{i}\right) }&#10;\end{align*}&#10;\end{spacing}&#10;&#10;\end{document}"/>
  <p:tag name="IGUANATEXSIZE" val="16"/>
  <p:tag name="IGUANATEXCURSOR" val="616"/>
  <p:tag name="TRANSPARENCY" val="True"/>
  <p:tag name="LATEXENGINEID" val="0"/>
  <p:tag name="TEMPFOLDER" val="/private/var/folders/lx/b7t0mwsd32jf06zxwz3dn54m0000gn/T/com.microsoft.Powerpoint/TemporaryItems/"/>
  <p:tag name="LATEXFORMHEIGHT" val="468"/>
  <p:tag name="LATEXFORMWIDTH" val="50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5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For GM with pairwised potentials:&#10;&#10;\textbf{Simplification} by {\color{blue}$m_{j\to i}(x_i) = \tilde{\mu}_{a \to i} (x_i)$}, where $a = (j, i)$&#10;&#10;\end{document}"/>
  <p:tag name="IGUANATEXSIZE" val="18"/>
  <p:tag name="IGUANATEXCURSOR" val="199"/>
  <p:tag name="TRANSPARENCY" val="True"/>
  <p:tag name="LATEXENGINEID" val="0"/>
  <p:tag name="TEMPFOLDER" val="/private/var/folders/lx/b7t0mwsd32jf06zxwz3dn54m0000gn/T/com.microsoft.Powerpoint/TemporaryItems/"/>
  <p:tag name="LATEXFORMHEIGHT" val="308.5"/>
  <p:tag name="LATEXFORMWIDTH" val="50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"/>
  <p:tag name="ORIGINALWIDTH" val="305"/>
  <p:tag name="OUTPUTTYPE" val="PDF"/>
  <p:tag name="IGUANATEXVERSION" val="160"/>
  <p:tag name="LATEXADDIN" val="\documentclass{article}&#10;\usepackage{amsmath}&#10;\usepackage{amsfonts}&#10;\usepackage{xcolor}&#10;\usepackage{setspace}&#10;\pagestyle{empty}&#10;\begin{document}&#10;&#10;\begin{spacing}{1.25}&#10;\begin{align*}&#10;&amp; \text{BP for factor GM} \quad p(\boldsymbol{x}) = \frac{1}{Z} \prod_{a=1}^{M} \psi_a (\boldsymbol{x}_{\partial a}) \; : \\&#10;&amp; \bullet \text{ factor} \to \text{variable:} \quad { \color{blue} \tilde{\mu}_{a \rightarrow i}\left(x_{i}\right) } \propto \sum_{\{ x_j | j \in \partial a \backslash i \}} \psi_{a}\left( \boldsymbol{x}_{\partial a }\right) \prod_{j \in \partial a \backslash i} \mu_{j \rightarrow a}\left(x_{j}\right) \\&#10;&amp; \bullet \text{ variable} \to \text{factor:} \quad {\color{red} \mu_{j \rightarrow a}\left(x_{j}\right)} \propto \prod_{b \in \partial j \backslash a} \tilde{\mu}_{b \rightarrow j}\left(x_{j}\right) \\&#10;&amp; \bullet \text{ marginal:} \quad p\left(x_{i}\right) = \frac{1}{Z_i} \prod_{a \in \partial i} { \color{blue} \tilde{\mu}_{a \rightarrow i}\left(x_{i}\right) }&#10;\end{align*}&#10;\end{spacing}&#10;&#10;\end{document}"/>
  <p:tag name="IGUANATEXSIZE" val="16"/>
  <p:tag name="IGUANATEXCURSOR" val="726"/>
  <p:tag name="TRANSPARENCY" val="True"/>
  <p:tag name="LATEXENGINEID" val="0"/>
  <p:tag name="TEMPFOLDER" val="/private/var/folders/lx/b7t0mwsd32jf06zxwz3dn54m0000gn/T/com.microsoft.Powerpoint/TemporaryItems/"/>
  <p:tag name="LATEXFORMHEIGHT" val="389"/>
  <p:tag name="LATEXFORMWIDTH" val="50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k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i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blue} m_{j \rightarrow i}\left(x_{i}\right) } &#10;\end{align*}&#10;&#10;\end{document}"/>
  <p:tag name="IGUANATEXSIZE" val="18"/>
  <p:tag name="IGUANATEXCURSOR" val="157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2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in_{\boldsymbol{s} \in \{ \pm 1 \}^{|V|}} \; C = \frac{1}{4} \sum_{i, j \in V} A_{i j}\left(1-s_{i} s_{j}\right) \quad \text{s.t.} \quad \boldsymbol{1}^\top \boldsymbol{s} = 0&#10;\end{align*}&#10;&#10;\end{document}"/>
  <p:tag name="IGUANATEXSIZE" val="20"/>
  <p:tag name="IGUANATEXCURSOR" val="22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blue} m_{k \rightarrow j}\left(x_{j}\right)}&#10;\end{align*}&#10;&#10;\end{document}"/>
  <p:tag name="IGUANATEXSIZE" val="18"/>
  <p:tag name="IGUANATEXCURSOR" val="18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i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blue} \tilde{\mu}_{a \rightarrow i}\left(x_{i}\right) } 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red} \mu_{j \rightarrow a}\left(x_{j}\right)}&#10;\end{align*}&#10;&#10;\end{document}"/>
  <p:tag name="IGUANATEXSIZE" val="18"/>
  <p:tag name="IGUANATEXCURSOR" val="15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341"/>
  <p:tag name="OUTPUTTYPE" val="PDF"/>
  <p:tag name="IGUANATEXVERSION" val="160"/>
  <p:tag name="LATEXADDIN" val="\documentclass{article}&#10;\usepackage{amsmath}&#10;\usepackage{amsfonts}&#10;\usepackage{xcolor}&#10;\usepackage{setspace}&#10;\pagestyle{empty}&#10;\begin{document}&#10;&#10;\begin{spacing}{1.25}&#10;\begin{align*}&#10;&amp; \text{BP for GM with pairwised potentials} \quad p(\boldsymbol{x}) = \frac{1}{Z} \prod_{i \in V} \phi_i (x_i) \prod_{(i,j)\in E} \psi_{ij} (x_i, x_j) \; : \\&#10;&amp; \bullet \text{ variable} \to \text{variable:} \quad { \color{red} b_{j \rightarrow i}\left(x_{j}\right) } \propto  \phi_j(x_j) \prod_{k \in \partial j \backslash i} \sum_{x_k} \psi_{kj}(x_k, x_j)  b_{k \rightarrow j}\left(x_{k}\right) \\&#10;&amp; \bullet \text{ marginal:} \quad b\left(x_{i}\right) = \frac{1}{Z_i} \phi_i(x_i) \prod_{j \in \partial i} \sum_{x_j} \psi_{ij}(x_i, x_j) { \color{red} b_{j \rightarrow i}\left(x_{j}\right) }&#10;\end{align*}&#10;\end{spacing}&#10;&#10;\end{document}"/>
  <p:tag name="IGUANATEXSIZE" val="16"/>
  <p:tag name="IGUANATEXCURSOR" val="617"/>
  <p:tag name="TRANSPARENCY" val="True"/>
  <p:tag name="LATEXENGINEID" val="0"/>
  <p:tag name="TEMPFOLDER" val="/private/var/folders/lx/b7t0mwsd32jf06zxwz3dn54m0000gn/T/com.microsoft.Powerpoint/TemporaryItems/"/>
  <p:tag name="LATEXFORMHEIGHT" val="389"/>
  <p:tag name="LATEXFORMWIDTH" val="50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48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For GM with pairwised potentials:&#10;&#10;\textbf{Simplification} by {\color{red}$b_{j\to i}(x_j) = \mu_{j \to a} (x_j)$}, where $a = (j, i)$&#10;&#10;\end{document}"/>
  <p:tag name="IGUANATEXSIZE" val="18"/>
  <p:tag name="IGUANATEXCURSOR" val="300"/>
  <p:tag name="TRANSPARENCY" val="True"/>
  <p:tag name="LATEXENGINEID" val="0"/>
  <p:tag name="TEMPFOLDER" val="/private/var/folders/lx/b7t0mwsd32jf06zxwz3dn54m0000gn/T/com.microsoft.Powerpoint/TemporaryItems/"/>
  <p:tag name="LATEXFORMHEIGHT" val="308.5"/>
  <p:tag name="LATEXFORMWIDTH" val="50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"/>
  <p:tag name="ORIGINALWIDTH" val="305"/>
  <p:tag name="OUTPUTTYPE" val="PDF"/>
  <p:tag name="IGUANATEXVERSION" val="160"/>
  <p:tag name="LATEXADDIN" val="\documentclass{article}&#10;\usepackage{amsmath}&#10;\usepackage{amsfonts}&#10;\usepackage{xcolor}&#10;\usepackage{setspace}&#10;\pagestyle{empty}&#10;\begin{document}&#10;&#10;\begin{spacing}{1.25}&#10;\begin{align*}&#10;&amp; \text{BP for factor GM} \quad p(\boldsymbol{x}) = \frac{1}{Z} \prod_{a=1}^{M} \psi_a (\boldsymbol{x}_{\partial a}) \; : \\&#10;&amp; \bullet \text{ factor} \to \text{variable:} \quad { \color{blue} \tilde{\mu}_{a \rightarrow i}\left(x_{i}\right) } \propto \sum_{\{ x_j | j \in \partial a \backslash i \}} \psi_{a}\left( \boldsymbol{x}_{\partial a }\right) \prod_{j \in \partial a \backslash i} \mu_{j \rightarrow a}\left(x_{j}\right) \\&#10;&amp; \bullet \text{ variable} \to \text{factor:} \quad {\color{red} \mu_{j \rightarrow a}\left(x_{j}\right)} \propto \prod_{b \in \partial j \backslash a} \tilde{\mu}_{b \rightarrow j}\left(x_{j}\right) \\&#10;&amp; \bullet \text{ marginal:} \quad p\left(x_{i}\right) = \frac{1}{Z_i} \prod_{a \in \partial i} { \color{blue} \tilde{\mu}_{a \rightarrow i}\left(x_{i}\right) }&#10;\end{align*}&#10;\end{spacing}&#10;&#10;\end{document}"/>
  <p:tag name="IGUANATEXSIZE" val="16"/>
  <p:tag name="IGUANATEXCURSOR" val="726"/>
  <p:tag name="TRANSPARENCY" val="True"/>
  <p:tag name="LATEXENGINEID" val="0"/>
  <p:tag name="TEMPFOLDER" val="/private/var/folders/lx/b7t0mwsd32jf06zxwz3dn54m0000gn/T/com.microsoft.Powerpoint/TemporaryItems/"/>
  <p:tag name="LATEXFORMHEIGHT" val="389"/>
  <p:tag name="LATEXFORMWIDTH" val="50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k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9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sum_{i, j \in V} A_{i j}=\sum_{i \in V} d_{i}=\sum_{i \in V} d_{i} s_{i}^{2}=\sum_{i, j \in V} d_{i} s_{i} s_{j} \delta_{ij}&#10;\end{align*}&#10;&#10;\end{document}"/>
  <p:tag name="IGUANATEXSIZE" val="20"/>
  <p:tag name="IGUANATEXCURSOR" val="30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i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3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red} b_{j \rightarrow i}\left(x_{j}\right) } &#10;\end{align*}&#10;&#10;\end{document}"/>
  <p:tag name="IGUANATEXSIZE" val="18"/>
  <p:tag name="IGUANATEXCURSOR" val="181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red} b_{k \rightarrow j}\left(x_{k}\right)}&#10;\end{align*}&#10;&#10;\end{document}"/>
  <p:tag name="IGUANATEXSIZE" val="18"/>
  <p:tag name="IGUANATEXCURSOR" val="18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a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i&#10;\end{align*}&#10;&#10;\end{document}"/>
  <p:tag name="IGUANATEXSIZE" val="18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 \color{blue} \tilde{\mu}_{a \rightarrow i}\left(x_{i}\right) } 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8.5"/>
  <p:tag name="LATEXFORMWIDTH" val="591.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red} \mu_{j \rightarrow a}\left(x_{j}\right)}&#10;\end{align*}&#10;&#10;\end{document}"/>
  <p:tag name="IGUANATEXSIZE" val="18"/>
  <p:tag name="IGUANATEXCURSOR" val="15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"/>
  <p:tag name="ORIGINALWIDTH" val="26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{\color{red} b_{i \rightarrow j} (s_{i}) } &amp; = \frac{1}{Z^{i \rightarrow j}} n_{s_{i}} \prod_{k \neq i, j}\left[\sum_{s_{k}} c_{s_{i} s_{k}}^{A_{i k}}\left(1-\frac{c_{s_{i} s_{k}}}{N}\right)^{1-A_{i k}} { \color{red} b_{k \rightarrow i}(s_{k}) } \right] \\&#10;&amp; \approx \frac{1}{Z^{i \rightarrow j}} n_{s_{i}} \mathrm{e}^{-h_{s_{i}}} \prod_{k \in \partial i \backslash j}\left[\sum_{s_{k}} c_{s_{i} s_{k}}^{A_{i k}}  b_{k \rightarrow i}(s_{k})  \right] &#10;\end{align*}&#10;&#10;\end{document}"/>
  <p:tag name="IGUANATEXSIZE" val="18"/>
  <p:tag name="IGUANATEXCURSOR" val="42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"/>
  <p:tag name="ORIGINALWIDTH" val="106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\text{degree of } i: d_i = \sum_j A_{ij} \\&#10;&amp; \text{variable } s_i = \pm 1: s_i^2 = 1&#10;\end{align*}&#10;&#10;\end{document}"/>
  <p:tag name="IGUANATEXSIZE" val="18"/>
  <p:tag name="IGUANATEXCURSOR" val="25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15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&amp; N \to \infty \\&#10;&amp; h_{s_i}: \text{ a field depending on } \{ b_k(s_k) \}&#10;\end{align*}&#10;&#10;\end{document}"/>
  <p:tag name="IGUANATEXSIZE" val="18"/>
  <p:tag name="IGUANATEXCURSOR" val="20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775.403"/>
  <p:tag name="LATEXADDIN" val="\documentclass{article}&#10;\usepackage{amsmath}&#10;\usepackage{amsfonts}&#10;\usepackage{amssymb}&#10;\usepackage{xcolor}&#10;\usepackage{setspace}&#10;\pagestyle{empty}&#10;\begin{document}&#10;&#10;\begin{align*}&#10;B_{k \to l, i \to j} = \delta_{li} (1-\delta_{jk}) = \begin{cases}1 &amp; \text { if } l=i, \text { and } j \neq k, \\ 0 &amp; \text { otherwise } .\end{cases}&#10;\end{align*}&#10;&#10;\end{document}"/>
  <p:tag name="IGUANATEXSIZE" val="18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775.403"/>
  <p:tag name="LATEXADDIN" val="\documentclass{article}&#10;\usepackage{amsmath}&#10;\usepackage{amsfonts}&#10;\usepackage{amssymb}&#10;\usepackage{xcolor}&#10;\usepackage{setspace}&#10;\pagestyle{empty}&#10;\begin{document}&#10;&#10;\begin{align*}&#10;B_{k \to l, i \to j} = \delta_{li} (1-\delta_{jk}) = \begin{cases}1 &amp; \text { if } l=i, \text { and } j \neq k, \\ 0 &amp; \text { otherwise } .\end{cases}&#10;\end{align*}&#10;&#10;\end{document}"/>
  <p:tag name="IGUANATEXSIZE" val="18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6.99291"/>
  <p:tag name="LATEXADDIN" val="\documentclass{article}&#10;\usepackage{amsmath}&#10;\usepackage{amsfonts}&#10;\usepackage{xcolor}&#10;\pagestyle{empty}&#10;\begin{document}&#10;&#10;\begin{align*}&#10;k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51.74354"/>
  <p:tag name="LATEXADDIN" val="\documentclass{article}&#10;\usepackage{amsmath}&#10;\usepackage{amsfonts}&#10;\usepackage{xcolor}&#10;\pagestyle{empty}&#10;\begin{document}&#10;&#10;\begin{align*}&#10;j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3.74575"/>
  <p:tag name="LATEXADDIN" val="\documentclass{article}&#10;\usepackage{amsmath}&#10;\usepackage{amsfonts}&#10;\usepackage{xcolor}&#10;\pagestyle{empty}&#10;\begin{document}&#10;&#10;\begin{align*}&#10;i&#10;\end{align*}&#10;&#10;\end{document}"/>
  <p:tag name="IGUANATEXSIZE" val="18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463.442"/>
  <p:tag name="LATEXADDIN" val="\documentclass{article}&#10;\usepackage{amsmath}&#10;\usepackage{amsfonts}&#10;\usepackage{xcolor}&#10;\pagestyle{empty}&#10;\begin{document}&#10;&#10;\begin{align*}&#10;{ \color{red} b_{j \rightarrow i}\left(x_{j}\right) } &#10;\end{align*}&#10;&#10;\end{document}"/>
  <p:tag name="IGUANATEXSIZE" val="18"/>
  <p:tag name="IGUANATEXCURSOR" val="181"/>
  <p:tag name="TRANSPARENCY" val="True"/>
  <p:tag name="FILENAME" val=""/>
  <p:tag name="LATEXENGINEID" val="0"/>
  <p:tag name="TEMPFOLDER" val="c:\temp\"/>
  <p:tag name="LATEXFORMHEIGHT" val="318.5"/>
  <p:tag name="LATEXFORMWIDTH" val="591.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491.9385"/>
  <p:tag name="LATEXADDIN" val="\documentclass{article}&#10;\usepackage{amsmath}&#10;\usepackage{amsfonts}&#10;\usepackage{xcolor}&#10;\pagestyle{empty}&#10;\begin{document}&#10;&#10;\begin{align*}&#10;{\color{red} b_{k \rightarrow j}\left(x_{k}\right)}&#10;\end{align*}&#10;&#10;\end{document}"/>
  <p:tag name="IGUANATEXSIZE" val="18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56.58"/>
  <p:tag name="LATEXADDIN" val="\documentclass{article}&#10;\usepackage{amsmath}&#10;\usepackage{amsfonts}&#10;\usepackage{amssymb}&#10;\usepackage{xcolor}&#10;\usepackage{setspace}&#10;\pagestyle{empty}&#10;\begin{document}&#10;&#10;\begin{align*}&#10;M=\left(\begin{array}{cc}&#10;0 &amp; D-I_{N} \\&#10;-I_{N} &amp; A&#10;\end{array}\right)&#10;\end{align*}&#10;&#10;\end{document}"/>
  <p:tag name="IGUANATEXSIZE" val="18"/>
  <p:tag name="IGUANATEXCURSOR" val="2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0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M=\left(\begin{array}{cc}&#10;0 &amp; D-I_{N} \\&#10;-I_{N} &amp; A&#10;\end{array}\right)&#10;\end{align*}&#10;&#10;\end{document}"/>
  <p:tag name="IGUANATEXSIZE" val="18"/>
  <p:tag name="IGUANATEXCURSOR" val="25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19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C=\frac{1}{4} \sum_{i, j \in V}\left(d_{i} \delta_{ij} - A_{i j}\right) s_{i} s_{j}=\frac{1}{4} \sum_{i, j \in V} L_{i j} s_{i} s_{j}&#10;\end{align*}&#10;&#10;\end{document}"/>
  <p:tag name="IGUANATEXSIZE" val="20"/>
  <p:tag name="IGUANATEXCURSOR" val="27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24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in_{\boldsymbol{s} \in \{ \pm 1 \}^{|V|}} \; C = \frac{1}{4} \sum_{i, j \in V} A_{i j}\left(1-s_{i} s_{j}\right) \quad \text{s.t.} \quad \boldsymbol{1}^\top \boldsymbol{s} = 0&#10;\end{align*}&#10;&#10;\end{document}"/>
  <p:tag name="IGUANATEXSIZE" val="18"/>
  <p:tag name="IGUANATEXCURSOR" val="22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6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ax_{\boldsymbol{s} \in \{ \pm 1 \}^{|V|}} \; \sum_{i, j \in V} A_{i j} s_{i} s_{j}  \quad \text{s.t.} \quad \boldsymbol{1}^\top \boldsymbol{s} = 0&#10;\end{align*}&#10;&#10;\end{document}"/>
  <p:tag name="IGUANATEXSIZE" val="18"/>
  <p:tag name="IGUANATEXCURSOR" val="26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0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&#10;$\sum_{ij} A_{i j} s_{i} s_{j} = \text{Tr}(A \boldsymbol{s} \boldsymbol{s}^\top) $&#10;&#10;\end{document}"/>
  <p:tag name="IGUANATEXSIZE" val="18"/>
  <p:tag name="IGUANATEXCURSOR" val="2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&#10;$\text{Tr}(A S), \text{ with } \; S \succeq 0, \; \text{rank}(S) = 1 $&#10;&#10;\end{document}"/>
  <p:tag name="IGUANATEXSIZE" val="18"/>
  <p:tag name="IGUANATEXCURSOR" val="19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1.4286"/>
  <p:tag name="ORIGINALWIDTH" val="1520.81"/>
  <p:tag name="LATEXADDIN" val="\documentclass{article}&#10;\usepackage{amsmath}&#10;\usepackage{amsfonts}&#10;\usepackage{amssymb}&#10;\usepackage{xcolor}&#10;\usepackage{setspace}&#10;\pagestyle{empty}&#10;\begin{document}&#10;&#10;\begin{align*}&#10;\max_S \;\; &amp; \text{Tr}(A S) \\&#10;\text{s.t.} \;\; &amp; S \succeq 0, \quad  \text{rank}(S) = 1 \\&#10;&amp; S \boldsymbol{1}^\top = 0, \quad S_{ii} = 1, \; \forall i&#10;\end{align*}&#10;&#10;\end{document}"/>
  <p:tag name="IGUANATEXSIZE" val="18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1.4286"/>
  <p:tag name="ORIGINALWIDTH" val="1520.81"/>
  <p:tag name="LATEXADDIN" val="\documentclass{article}&#10;\usepackage{amsmath}&#10;\usepackage{amsfonts}&#10;\usepackage{amssymb}&#10;\usepackage{xcolor}&#10;\usepackage{setspace}&#10;\pagestyle{empty}&#10;\begin{document}&#10;&#10;\begin{align*}&#10;\max_S \;\; &amp; \text{Tr}(A S) \\&#10;\text{s.t.} \;\; &amp; S \succeq 0,  \\&#10;&amp; S \boldsymbol{1}^\top = 0, \quad S_{ii} = 1, \; \forall i&#10;\end{align*}&#10;&#10;\end{document}"/>
  <p:tag name="IGUANATEXSIZE" val="18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8.6652"/>
  <p:tag name="LATEXADDIN" val="\documentclass{article}&#10;\usepackage{amsmath}&#10;\usepackage{amsfonts}&#10;\usepackage{amssymb}&#10;\usepackage{xcolor}&#10;\usepackage{setspace}&#10;\pagestyle{empty}&#10;\begin{document}&#10;&#10;\begin{align*}&#10;y = f_\theta(\qquad)&#10;\end{align*}&#10;&#10;\end{document}"/>
  <p:tag name="IGUANATEXSIZE" val="32"/>
  <p:tag name="IGUANATEXCURSOR" val="2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fonts}&#10;\usepackage{amssymb}&#10;\usepackage{xcolor}&#10;\usepackage{setspace}&#10;\pagestyle{empty}&#10;\begin{document}&#10;&#10;\begin{align*}&#10;\cdots&#10;\end{align*}&#10;&#10;\end{document}"/>
  <p:tag name="IGUANATEXSIZE" val="4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33.9708"/>
  <p:tag name="LATEXADDIN" val="\documentclass{article}&#10;\usepackage{amsmath}&#10;\usepackage{amsfonts}&#10;\usepackage{amssymb}&#10;\usepackage{xcolor}&#10;\usepackage{setspace}&#10;\pagestyle{empty}&#10;\begin{document}&#10;&#10;\begin{align*}&#10;X = &#10;\end{align*}&#10;&#10;\end{document}"/>
  <p:tag name="IGUANATEXSIZE" val="28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12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in_{\boldsymbol{y}_u \in \mathbb{R}^{|X_u|}} \;\; &amp; \frac{1}{4} \sum_{i,j} w_{ij} (y_i - y_j)^2 \\&#10;\text{s.t.} \;\; &amp; y_i = Y_{li}, \forall x_i \in X_l&#10;\end{align*}&#10;&#10;\end{document}"/>
  <p:tag name="IGUANATEXSIZE" val="18"/>
  <p:tag name="IGUANATEXCURSOR" val="20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7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5}&#10;&#10;$L = D - A$&#10;&#10;$ L_{ij} = d_i \delta_{ij} - A_{ij} $&#10;&#10;$ d_i = \sum_j A_{ij} $&#10;&#10;\end{spacing}&#10;&#10;&#10;\end{document}"/>
  <p:tag name="IGUANATEXSIZE" val="18"/>
  <p:tag name="IGUANATEXCURSOR" val="19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2520.435"/>
  <p:tag name="LATEXADDIN" val="\documentclass{article}&#10;\usepackage{amsmath}&#10;\usepackage{amsfonts}&#10;\usepackage{amssymb}&#10;\usepackage{xcolor}&#10;\usepackage{setspace}&#10;\pagestyle{empty}&#10;\begin{document}&#10;&#10;\begin{align*}&#10;\boldsymbol{f}^\top L \boldsymbol{f} &amp; =  \frac{1}{2} \sum_{i,j} A_{ij} (f_i - f_j) ^2 =  \sum_{(i,j) \in E} (f_i - f_j) ^2&#10;\end{align*}&#10;&#10;\end{document}"/>
  <p:tag name="IGUANATEXSIZE" val="18"/>
  <p:tag name="IGUANATEXCURSOR" val="304"/>
  <p:tag name="TRANSPARENCY" val="True"/>
  <p:tag name="FILENAME" val=""/>
  <p:tag name="LATEXENGINEID" val="0"/>
  <p:tag name="TEMPFOLDER" val="c:\temp\"/>
  <p:tag name="LATEXFORMHEIGHT" val="395.5"/>
  <p:tag name="LATEXFORMWIDTH" val="39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8.2039"/>
  <p:tag name="ORIGINALWIDTH" val="902.1373"/>
  <p:tag name="LATEXADDIN" val="\documentclass{article}&#10;\usepackage{amsmath}&#10;\usepackage{amsfonts}&#10;\usepackage{amssymb}&#10;\usepackage{xcolor}&#10;\usepackage{setspace}&#10;\pagestyle{empty}&#10;\begin{document}&#10;&#10;\begin{spacing}{1.5}&#10;&#10;$ L_{ij} = d_i \delta_{ij} - A_{ij} $&#10;&#10;$ d_i = \sum_j A_{ij} $&#10;&#10;\end{spacing}&#10;&#10;&#10;\end{document}"/>
  <p:tag name="IGUANATEXSIZE" val="18"/>
  <p:tag name="IGUANATEXCURSOR" val="2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2085"/>
  <p:tag name="ORIGINALWIDTH" val="2752.156"/>
  <p:tag name="LATEXADDIN" val="\documentclass{article}&#10;\usepackage{amsmath}&#10;\usepackage{amsfonts}&#10;\usepackage{amssymb}&#10;\usepackage{xcolor}&#10;\usepackage{setspace}&#10;\pagestyle{empty}&#10;\begin{document}&#10;&#10;\begin{align*}&#10;\min_{\boldsymbol{y} \in \mathbb{R}^{|X_u|}} \;\; &amp; \frac{1}{4} \sum_{i,j} w_{ij} (y_i - y_j)^2 \quad&#10;\text{s.t.} \;\; y_i = Y_{li}, \forall x_i \in X_l&#10;\end{align*}&#10;&#10;\end{document}"/>
  <p:tag name="IGUANATEXSIZE" val="18"/>
  <p:tag name="IGUANATEXCURSOR" val="2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2945.632"/>
  <p:tag name="LATEXADDIN" val="\documentclass{article}&#10;\usepackage{amsmath}&#10;\usepackage{amsfonts}&#10;\usepackage{amssymb}&#10;\usepackage{xcolor}&#10;\usepackage{setspace}&#10;\pagestyle{empty}&#10;\begin{document}&#10;&#10;\begin{align*}&#10;\boldsymbol{f}^\top L(W) \boldsymbol{f} &amp; =  \frac{1}{2} \sum_{i,j} w_{ij} (f_i - f_j) ^2 =  \sum_{(i,j) \in E} w_{ij} (f_i - f_j) ^2&#10;\end{align*}&#10;&#10;\end{document}"/>
  <p:tag name="IGUANATEXSIZE" val="18"/>
  <p:tag name="IGUANATEXCURSOR" val="299"/>
  <p:tag name="TRANSPARENCY" val="True"/>
  <p:tag name="FILENAME" val=""/>
  <p:tag name="LATEXENGINEID" val="0"/>
  <p:tag name="TEMPFOLDER" val="c:\temp\"/>
  <p:tag name="LATEXFORMHEIGHT" val="395.5"/>
  <p:tag name="LATEXFORMWIDTH" val="39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.7034"/>
  <p:tag name="ORIGINALWIDTH" val="1087.364"/>
  <p:tag name="LATEXADDIN" val="\documentclass{article}&#10;\usepackage{amsmath}&#10;\usepackage{amsfonts}&#10;\usepackage{amssymb}&#10;\usepackage{xcolor}&#10;\usepackage{setspace}&#10;\pagestyle{empty}&#10;\begin{document}&#10;&#10;\begin{spacing}{1.5}&#10;&#10;$ L(w)_{ij} = d_i \delta_{ij} - w_{ij} $&#10;&#10;$ d_i = \sum_j w_{ij} $&#10;&#10;\end{spacing}&#10;&#10;&#10;\end{document}"/>
  <p:tag name="IGUANATEXSIZE" val="18"/>
  <p:tag name="IGUANATEXCURSOR" val="1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1854.518"/>
  <p:tag name="LATEXADDIN" val="\documentclass{article}&#10;\usepackage{amsmath}&#10;\usepackage{amsfonts}&#10;\usepackage{amssymb}&#10;\usepackage{xcolor}&#10;\usepackage{setspace}&#10;\pagestyle{empty}&#10;\begin{document}&#10;&#10;\begin{align*}&#10;\min_{\boldsymbol{y}_u \in \mathbb{R}^{|X_u|}} \;\; &amp; \frac{1}{2} \boldsymbol{y}^\top L(w) \boldsymbol{y} \quad&#10;\text{s.t.} \;\; \boldsymbol{y}_l = Y_{l}&#10;\end{align*}&#10;&#10;\end{document}"/>
  <p:tag name="IGUANATEXSIZE" val="18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4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in_{\boldsymbol{y}_u \in \mathbb{R}^{|X_u|}} \;\; &amp; \frac{1}{2} \boldsymbol{y}^\top L(w) \boldsymbol{y} \quad&#10;\text{s.t.} \;\; \boldsymbol{y}_l = Y_{l}&#10;\end{align*}&#10;&#10;\end{document}"/>
  <p:tag name="IGUANATEXSIZE" val="18"/>
  <p:tag name="IGUANATEXCURSOR" val="20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173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L = \left[\begin{array}{l|l}&#10;L_{ll} &amp; L_{lu} \\&#10;\hline L_{ul} &amp; L_{uu}&#10;\end{array}\right]&#10;= \left[\begin{array}{l|l}&#10;L_{ll} &amp; -W_{lu} \\&#10;\hline -W_{ul} &amp; L_{uu}&#10;\end{array}\right]&#10;\end{align*}&#10;&#10;\end{document}"/>
  <p:tag name="IGUANATEXSIZE" val="18"/>
  <p:tag name="IGUANATEXCURSOR" val="32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3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athcal{L} = \frac{1}{2} \boldsymbol{y}^\top L(w) \boldsymbol{y} + \boldsymbol{\lambda}_l^\top ( \boldsymbol{y}_l - Y_{l} )&#10;\end{align*}&#10;&#10;\end{document}"/>
  <p:tag name="IGUANATEXSIZE" val="18"/>
  <p:tag name="IGUANATEXCURSOR" val="27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20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frac{\partial \mathcal{L}}{\partial \boldsymbol{y}} = 0 \quad \Rightarrow \quad&#10;\left[\begin{array}{l|l}&#10;L_{ll} &amp; L_{lu} \\&#10;\hline L_{ul} &amp; L_{uu}&#10;\end{array}\right]&#10;\left[\begin{array}{l}&#10;\boldsymbol{y}_l  \\&#10;\hline \boldsymbol{y}_u&#10;\end{array}\right]&#10;= \left[\begin{array}{l}&#10;\boldsymbol{\lambda}_l  \\&#10;\hline \boldsymbol{0}_u&#10;\end{array}\right]&#10;\end{align*}&#10;&#10;\end{document}"/>
  <p:tag name="IGUANATEXSIZE" val="18"/>
  <p:tag name="IGUANATEXCURSOR" val="5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16995</TotalTime>
  <Words>8433</Words>
  <Application>Microsoft Macintosh PowerPoint</Application>
  <PresentationFormat>宽屏</PresentationFormat>
  <Paragraphs>1185</Paragraphs>
  <Slides>109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9" baseType="lpstr">
      <vt:lpstr>等线</vt:lpstr>
      <vt:lpstr>等线 Light</vt:lpstr>
      <vt:lpstr>Arial</vt:lpstr>
      <vt:lpstr>Arial</vt:lpstr>
      <vt:lpstr>Cambria Math</vt:lpstr>
      <vt:lpstr>Consolas</vt:lpstr>
      <vt:lpstr>Open Sans</vt:lpstr>
      <vt:lpstr>Times New Roman</vt:lpstr>
      <vt:lpstr>Wingdings</vt:lpstr>
      <vt:lpstr>Office 主题​​</vt:lpstr>
      <vt:lpstr>Pattern Recognition in Graph Signals</vt:lpstr>
      <vt:lpstr>Motivation</vt:lpstr>
      <vt:lpstr>Motivation</vt:lpstr>
      <vt:lpstr>Motivation</vt:lpstr>
      <vt:lpstr>Community Detection in Graphs</vt:lpstr>
      <vt:lpstr>Main References</vt:lpstr>
      <vt:lpstr>Communities within networks</vt:lpstr>
      <vt:lpstr>Examples</vt:lpstr>
      <vt:lpstr>Examples</vt:lpstr>
      <vt:lpstr>Folks of Weak Ties</vt:lpstr>
      <vt:lpstr>The Problem</vt:lpstr>
      <vt:lpstr>The Problem</vt:lpstr>
      <vt:lpstr>The Problem</vt:lpstr>
      <vt:lpstr>Graph Bipartition/Bisection/Cuts</vt:lpstr>
      <vt:lpstr>Graph Bipartition – Formulation</vt:lpstr>
      <vt:lpstr>Graph Bipartition – Formulation</vt:lpstr>
      <vt:lpstr>Graph Laplacian (1) – As a Discrete Laplacian</vt:lpstr>
      <vt:lpstr>Graph Laplacian (2) – Symmetric and PSD</vt:lpstr>
      <vt:lpstr>Graph Laplacian (3) – Relation to Incidence Matrix</vt:lpstr>
      <vt:lpstr>Graph Laplacian (4) – Null Space and Rank</vt:lpstr>
      <vt:lpstr>Graph Laplacian (5) – Eigen-decomposition</vt:lpstr>
      <vt:lpstr>Graph Bipartition – Relaxation (1)</vt:lpstr>
      <vt:lpstr>Graph Bipartition – Relaxation (2)</vt:lpstr>
      <vt:lpstr>Graph Bipartition – Relaxation (3)</vt:lpstr>
      <vt:lpstr>Spectral Clustering Algorithm for Graph Bipartition</vt:lpstr>
      <vt:lpstr>Spectral Clustering Algorithm for Graph Bipartition</vt:lpstr>
      <vt:lpstr>Spectral Clustering – Multiple Communities</vt:lpstr>
      <vt:lpstr>Spectral Clustering – Some Variants</vt:lpstr>
      <vt:lpstr>Quality of a Partition: the Modularity</vt:lpstr>
      <vt:lpstr>Multiscale Community Structure in a Graph</vt:lpstr>
      <vt:lpstr>Stochastic Block Models and Optimal Algorithms</vt:lpstr>
      <vt:lpstr>Stochastic Block Model</vt:lpstr>
      <vt:lpstr>Stochastic Block Model</vt:lpstr>
      <vt:lpstr>Stochastic Block Model</vt:lpstr>
      <vt:lpstr>Spectral Redemption for Clustering (optional)</vt:lpstr>
      <vt:lpstr>Belief Propagation – Pairwise Interactions (v1)</vt:lpstr>
      <vt:lpstr>Belief Propagation – Pairwise Interactions (v2)</vt:lpstr>
      <vt:lpstr>Spectral Redemption for Clustering (optional)</vt:lpstr>
      <vt:lpstr>Spectral Redemption for Clustering (optional)</vt:lpstr>
      <vt:lpstr>Spectral Redemption for Clustering (optional)</vt:lpstr>
      <vt:lpstr>Spectral Redemption for Clustering (optional)</vt:lpstr>
      <vt:lpstr>Spectral Redemption for Clustering (optional)</vt:lpstr>
      <vt:lpstr>Spectral Redemption for Clustering (take-home)</vt:lpstr>
      <vt:lpstr>Spectral Redemption for Clustering (take-home)</vt:lpstr>
      <vt:lpstr>Semidefinite Relaxation for Graph Bipartition</vt:lpstr>
      <vt:lpstr>Semidefinite Relaxation for Graph Bipartition</vt:lpstr>
      <vt:lpstr>Semidefinite Relaxation for Graph Bipartition</vt:lpstr>
      <vt:lpstr>Semidefinite Relaxation for Combinatorial Optimization </vt:lpstr>
      <vt:lpstr>Implementation and Summary</vt:lpstr>
      <vt:lpstr> Graph-based Semi-supervised Learning</vt:lpstr>
      <vt:lpstr>Main References</vt:lpstr>
      <vt:lpstr>Motivation</vt:lpstr>
      <vt:lpstr>Semi-supervised Learning (SSL)</vt:lpstr>
      <vt:lpstr>Assumptions in SSL</vt:lpstr>
      <vt:lpstr>Assumptions in SSL</vt:lpstr>
      <vt:lpstr>SSL in Nature – Clustering</vt:lpstr>
      <vt:lpstr>Problem of Usual Clustering Methods</vt:lpstr>
      <vt:lpstr>Graph-based SSL</vt:lpstr>
      <vt:lpstr>Label Propagation</vt:lpstr>
      <vt:lpstr>Label Propagation</vt:lpstr>
      <vt:lpstr>Label Propagation</vt:lpstr>
      <vt:lpstr>Label Propagation</vt:lpstr>
      <vt:lpstr>Label Propagation – Electric Network Interpretation</vt:lpstr>
      <vt:lpstr>Label Propagation – Some Results</vt:lpstr>
      <vt:lpstr>Label Propagation – Extensions</vt:lpstr>
      <vt:lpstr>Pros and Cons</vt:lpstr>
      <vt:lpstr>Laplacian Regularization</vt:lpstr>
      <vt:lpstr>Laplacian Regularization</vt:lpstr>
      <vt:lpstr>Deep SSL</vt:lpstr>
      <vt:lpstr>More on Similarity</vt:lpstr>
      <vt:lpstr>Label Propagation for Deep SSL</vt:lpstr>
      <vt:lpstr>Label Propagation for Deep SSL</vt:lpstr>
      <vt:lpstr>Label Propagation for Deep SSL</vt:lpstr>
      <vt:lpstr>Compact Latent Space Clustering</vt:lpstr>
      <vt:lpstr>Compact Latent Space Clustering</vt:lpstr>
      <vt:lpstr>Compact Latent Space Clustering</vt:lpstr>
      <vt:lpstr>Compact Latent Space Clustering</vt:lpstr>
      <vt:lpstr>Compact Latent Space Clustering for Deep SSL</vt:lpstr>
      <vt:lpstr>Implementation and Summary</vt:lpstr>
      <vt:lpstr> Graph Neural Networks</vt:lpstr>
      <vt:lpstr>Main References</vt:lpstr>
      <vt:lpstr>Motivation</vt:lpstr>
      <vt:lpstr>Motivation</vt:lpstr>
      <vt:lpstr>Graph Neural Networks – The Picture</vt:lpstr>
      <vt:lpstr>A Naïve Approach</vt:lpstr>
      <vt:lpstr>Lessons from CNN</vt:lpstr>
      <vt:lpstr>Lessons from CNN</vt:lpstr>
      <vt:lpstr> Graph Signal Processing</vt:lpstr>
      <vt:lpstr>Signal Processing 101</vt:lpstr>
      <vt:lpstr>Signal Processing 101</vt:lpstr>
      <vt:lpstr>Graph Fourier Transform</vt:lpstr>
      <vt:lpstr>Graph Fourier Transform</vt:lpstr>
      <vt:lpstr>Filtering</vt:lpstr>
      <vt:lpstr>Graph Filtering</vt:lpstr>
      <vt:lpstr>Graph Filtering</vt:lpstr>
      <vt:lpstr>Graph Filtering</vt:lpstr>
      <vt:lpstr>Towards Graph Neural Networks</vt:lpstr>
      <vt:lpstr>Convolution on Graphs</vt:lpstr>
      <vt:lpstr>Convolution on Graphs</vt:lpstr>
      <vt:lpstr>Convolution on Graphs – Spatial Domain</vt:lpstr>
      <vt:lpstr>Convolution on Graphs – Spatial Domain</vt:lpstr>
      <vt:lpstr>Graph Convolution Networks – Setup</vt:lpstr>
      <vt:lpstr>Graph Convolution Networks</vt:lpstr>
      <vt:lpstr>Graph Convolution Networks</vt:lpstr>
      <vt:lpstr>Graph Convolution Networks</vt:lpstr>
      <vt:lpstr>Graph Convolution Networks</vt:lpstr>
      <vt:lpstr>Over-smoothing in GCNs</vt:lpstr>
      <vt:lpstr>Message Passing (Graph) Neural Networks</vt:lpstr>
      <vt:lpstr>Implementation and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Models</dc:title>
  <dc:creator>li bo</dc:creator>
  <cp:lastModifiedBy>li bo</cp:lastModifiedBy>
  <cp:revision>263</cp:revision>
  <dcterms:created xsi:type="dcterms:W3CDTF">2022-07-20T05:05:43Z</dcterms:created>
  <dcterms:modified xsi:type="dcterms:W3CDTF">2023-10-07T15:09:42Z</dcterms:modified>
</cp:coreProperties>
</file>